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 id="2147483661" r:id="rId5"/>
  </p:sldMasterIdLst>
  <p:notesMasterIdLst>
    <p:notesMasterId r:id="rId30"/>
  </p:notesMasterIdLst>
  <p:sldIdLst>
    <p:sldId id="296" r:id="rId6"/>
    <p:sldId id="256" r:id="rId7"/>
    <p:sldId id="260" r:id="rId8"/>
    <p:sldId id="258" r:id="rId9"/>
    <p:sldId id="262" r:id="rId10"/>
    <p:sldId id="282" r:id="rId11"/>
    <p:sldId id="283" r:id="rId12"/>
    <p:sldId id="285" r:id="rId13"/>
    <p:sldId id="286" r:id="rId14"/>
    <p:sldId id="263" r:id="rId15"/>
    <p:sldId id="264" r:id="rId16"/>
    <p:sldId id="267" r:id="rId17"/>
    <p:sldId id="268" r:id="rId18"/>
    <p:sldId id="271" r:id="rId19"/>
    <p:sldId id="287" r:id="rId20"/>
    <p:sldId id="291" r:id="rId21"/>
    <p:sldId id="292" r:id="rId22"/>
    <p:sldId id="272" r:id="rId23"/>
    <p:sldId id="275" r:id="rId24"/>
    <p:sldId id="278" r:id="rId25"/>
    <p:sldId id="279" r:id="rId26"/>
    <p:sldId id="280" r:id="rId27"/>
    <p:sldId id="281" r:id="rId28"/>
    <p:sldId id="293" r:id="rId29"/>
  </p:sldIdLst>
  <p:sldSz cx="10080625" cy="5670550"/>
  <p:notesSz cx="7099300" cy="10234613"/>
  <p:embeddedFontLst>
    <p:embeddedFont>
      <p:font typeface="Poppins" panose="020B0604020202020204" charset="0"/>
      <p:regular r:id="rId31"/>
      <p:bold r:id="rId32"/>
      <p:italic r:id="rId33"/>
      <p:boldItalic r:id="rId34"/>
    </p:embeddedFont>
    <p:embeddedFont>
      <p:font typeface="Calibri" panose="020F0502020204030204" pitchFamily="34" charset="0"/>
      <p:regular r:id="rId35"/>
      <p:bold r:id="rId36"/>
      <p:italic r:id="rId37"/>
      <p:boldItalic r:id="rId38"/>
    </p:embeddedFont>
    <p:embeddedFont>
      <p:font typeface="Microsoft YaHei" panose="020B0503020204020204" pitchFamily="34" charset="-122"/>
      <p:regular r:id="rId39"/>
      <p:bold r:id="rId40"/>
    </p:embeddedFont>
    <p:embeddedFont>
      <p:font typeface="Segoe UI" panose="020B0502040204020203" pitchFamily="34" charset="0"/>
      <p:regular r:id="rId41"/>
      <p:bold r:id="rId42"/>
      <p:italic r:id="rId43"/>
      <p:boldItalic r:id="rId44"/>
    </p:embeddedFont>
    <p:embeddedFont>
      <p:font typeface="Arial Narrow" panose="020B0606020202030204" pitchFamily="34" charset="0"/>
      <p:regular r:id="rId45"/>
      <p:bold r:id="rId46"/>
      <p:italic r:id="rId47"/>
      <p:boldItalic r:id="rId4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757">
          <p15:clr>
            <a:srgbClr val="A4A3A4"/>
          </p15:clr>
        </p15:guide>
        <p15:guide id="2" pos="2028">
          <p15:clr>
            <a:srgbClr val="A4A3A4"/>
          </p15:clr>
        </p15:guide>
      </p15:notes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9" roundtripDataSignature="AMtx7mi3dk4oCD8nmR021eKvU1B83cnT9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2B0B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90B3B7F-CF00-F54D-6175-DA7B13D5CCAF}" v="1" dt="2023-11-29T11:43:47.15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26" d="100"/>
          <a:sy n="126" d="100"/>
        </p:scale>
        <p:origin x="744" y="90"/>
      </p:cViewPr>
      <p:guideLst>
        <p:guide orient="horz" pos="2160"/>
        <p:guide pos="2880"/>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2757"/>
        <p:guide pos="202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font" Target="fonts/font9.fntdata"/><Relationship Id="rId21" Type="http://schemas.openxmlformats.org/officeDocument/2006/relationships/slide" Target="slides/slide16.xml"/><Relationship Id="rId34" Type="http://schemas.openxmlformats.org/officeDocument/2006/relationships/font" Target="fonts/font4.fntdata"/><Relationship Id="rId42" Type="http://schemas.openxmlformats.org/officeDocument/2006/relationships/font" Target="fonts/font12.fntdata"/><Relationship Id="rId47" Type="http://schemas.openxmlformats.org/officeDocument/2006/relationships/font" Target="fonts/font17.fntdata"/><Relationship Id="rId50" Type="http://schemas.openxmlformats.org/officeDocument/2006/relationships/presProps" Target="presProps.xml"/><Relationship Id="rId55" Type="http://schemas.microsoft.com/office/2016/11/relationships/changesInfo" Target="changesInfos/changesInfo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font" Target="fonts/font2.fntdata"/><Relationship Id="rId37" Type="http://schemas.openxmlformats.org/officeDocument/2006/relationships/font" Target="fonts/font7.fntdata"/><Relationship Id="rId40" Type="http://schemas.openxmlformats.org/officeDocument/2006/relationships/font" Target="fonts/font10.fntdata"/><Relationship Id="rId45" Type="http://schemas.openxmlformats.org/officeDocument/2006/relationships/font" Target="fonts/font15.fntdata"/><Relationship Id="rId53" Type="http://schemas.openxmlformats.org/officeDocument/2006/relationships/tableStyles" Target="tableStyles.xml"/><Relationship Id="rId5" Type="http://schemas.openxmlformats.org/officeDocument/2006/relationships/slideMaster" Target="slideMasters/slideMaster2.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font" Target="fonts/font1.fntdata"/><Relationship Id="rId44" Type="http://schemas.openxmlformats.org/officeDocument/2006/relationships/font" Target="fonts/font14.fntdata"/><Relationship Id="rId5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notesMaster" Target="notesMasters/notesMaster1.xml"/><Relationship Id="rId35" Type="http://schemas.openxmlformats.org/officeDocument/2006/relationships/font" Target="fonts/font5.fntdata"/><Relationship Id="rId43" Type="http://schemas.openxmlformats.org/officeDocument/2006/relationships/font" Target="fonts/font13.fntdata"/><Relationship Id="rId48" Type="http://schemas.openxmlformats.org/officeDocument/2006/relationships/font" Target="fonts/font18.fntdata"/><Relationship Id="rId8" Type="http://schemas.openxmlformats.org/officeDocument/2006/relationships/slide" Target="slides/slide3.xml"/><Relationship Id="rId51"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font" Target="fonts/font3.fntdata"/><Relationship Id="rId38" Type="http://schemas.openxmlformats.org/officeDocument/2006/relationships/font" Target="fonts/font8.fntdata"/><Relationship Id="rId46" Type="http://schemas.openxmlformats.org/officeDocument/2006/relationships/font" Target="fonts/font16.fntdata"/><Relationship Id="rId20" Type="http://schemas.openxmlformats.org/officeDocument/2006/relationships/slide" Target="slides/slide15.xml"/><Relationship Id="rId41" Type="http://schemas.openxmlformats.org/officeDocument/2006/relationships/font" Target="fonts/font11.fntdata"/><Relationship Id="rId54"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font" Target="fonts/font6.fntdata"/><Relationship Id="rId49" Type="http://customschemas.google.com/relationships/presentationmetadata" Target="meta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youssefleila" userId="S::youssefleila_yahoo.fr#ext#@gencat.onmicrosoft.com::2dcca8a1-25bf-404e-b825-06aadf1bbb4b" providerId="AD" clId="Web-{390B3B7F-CF00-F54D-6175-DA7B13D5CCAF}"/>
    <pc:docChg chg="sldOrd">
      <pc:chgData name="youssefleila" userId="S::youssefleila_yahoo.fr#ext#@gencat.onmicrosoft.com::2dcca8a1-25bf-404e-b825-06aadf1bbb4b" providerId="AD" clId="Web-{390B3B7F-CF00-F54D-6175-DA7B13D5CCAF}" dt="2023-11-29T11:43:47.159" v="0"/>
      <pc:docMkLst>
        <pc:docMk/>
      </pc:docMkLst>
      <pc:sldChg chg="ord">
        <pc:chgData name="youssefleila" userId="S::youssefleila_yahoo.fr#ext#@gencat.onmicrosoft.com::2dcca8a1-25bf-404e-b825-06aadf1bbb4b" providerId="AD" clId="Web-{390B3B7F-CF00-F54D-6175-DA7B13D5CCAF}" dt="2023-11-29T11:43:47.159" v="0"/>
        <pc:sldMkLst>
          <pc:docMk/>
          <pc:sldMk cId="0" sldId="258"/>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
        <p:cNvGrpSpPr/>
        <p:nvPr/>
      </p:nvGrpSpPr>
      <p:grpSpPr>
        <a:xfrm>
          <a:off x="0" y="0"/>
          <a:ext cx="0" cy="0"/>
          <a:chOff x="0" y="0"/>
          <a:chExt cx="0" cy="0"/>
        </a:xfrm>
      </p:grpSpPr>
      <p:sp>
        <p:nvSpPr>
          <p:cNvPr id="3" name="Google Shape;3;n"/>
          <p:cNvSpPr/>
          <p:nvPr/>
        </p:nvSpPr>
        <p:spPr>
          <a:xfrm>
            <a:off x="0" y="0"/>
            <a:ext cx="7099300" cy="10234613"/>
          </a:xfrm>
          <a:prstGeom prst="roundRect">
            <a:avLst>
              <a:gd name="adj" fmla="val 19"/>
            </a:avLst>
          </a:prstGeom>
          <a:solidFill>
            <a:srgbClr val="FFFFFF"/>
          </a:solidFill>
          <a:ln>
            <a:noFill/>
          </a:ln>
        </p:spPr>
        <p:txBody>
          <a:bodyPr spcFirstLastPara="1" wrap="square" lIns="86825" tIns="43400" rIns="86825" bIns="434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4" name="Google Shape;4;n"/>
          <p:cNvSpPr/>
          <p:nvPr/>
        </p:nvSpPr>
        <p:spPr>
          <a:xfrm>
            <a:off x="0" y="0"/>
            <a:ext cx="7099300" cy="10234613"/>
          </a:xfrm>
          <a:prstGeom prst="roundRect">
            <a:avLst>
              <a:gd name="adj" fmla="val 19"/>
            </a:avLst>
          </a:prstGeom>
          <a:solidFill>
            <a:srgbClr val="FFFFFF"/>
          </a:solidFill>
          <a:ln>
            <a:noFill/>
          </a:ln>
        </p:spPr>
        <p:txBody>
          <a:bodyPr spcFirstLastPara="1" wrap="square" lIns="86825" tIns="43400" rIns="86825" bIns="434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5" name="Google Shape;5;n"/>
          <p:cNvSpPr/>
          <p:nvPr/>
        </p:nvSpPr>
        <p:spPr>
          <a:xfrm>
            <a:off x="0" y="0"/>
            <a:ext cx="7099300" cy="10234613"/>
          </a:xfrm>
          <a:prstGeom prst="roundRect">
            <a:avLst>
              <a:gd name="adj" fmla="val 19"/>
            </a:avLst>
          </a:prstGeom>
          <a:solidFill>
            <a:srgbClr val="FFFFFF"/>
          </a:solidFill>
          <a:ln>
            <a:noFill/>
          </a:ln>
        </p:spPr>
        <p:txBody>
          <a:bodyPr spcFirstLastPara="1" wrap="square" lIns="86825" tIns="43400" rIns="86825" bIns="434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6" name="Google Shape;6;n"/>
          <p:cNvSpPr/>
          <p:nvPr/>
        </p:nvSpPr>
        <p:spPr>
          <a:xfrm>
            <a:off x="0" y="0"/>
            <a:ext cx="7099300" cy="10234613"/>
          </a:xfrm>
          <a:prstGeom prst="roundRect">
            <a:avLst>
              <a:gd name="adj" fmla="val 19"/>
            </a:avLst>
          </a:prstGeom>
          <a:solidFill>
            <a:srgbClr val="FFFFFF"/>
          </a:solidFill>
          <a:ln>
            <a:noFill/>
          </a:ln>
        </p:spPr>
        <p:txBody>
          <a:bodyPr spcFirstLastPara="1" wrap="square" lIns="86825" tIns="43400" rIns="86825" bIns="434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7" name="Google Shape;7;n"/>
          <p:cNvSpPr/>
          <p:nvPr/>
        </p:nvSpPr>
        <p:spPr>
          <a:xfrm>
            <a:off x="0" y="0"/>
            <a:ext cx="7099300" cy="10234613"/>
          </a:xfrm>
          <a:prstGeom prst="roundRect">
            <a:avLst>
              <a:gd name="adj" fmla="val 19"/>
            </a:avLst>
          </a:prstGeom>
          <a:solidFill>
            <a:srgbClr val="FFFFFF"/>
          </a:solidFill>
          <a:ln>
            <a:noFill/>
          </a:ln>
        </p:spPr>
        <p:txBody>
          <a:bodyPr spcFirstLastPara="1" wrap="square" lIns="86825" tIns="43400" rIns="86825" bIns="434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8" name="Google Shape;8;n"/>
          <p:cNvSpPr/>
          <p:nvPr/>
        </p:nvSpPr>
        <p:spPr>
          <a:xfrm>
            <a:off x="0" y="0"/>
            <a:ext cx="7099300" cy="10234613"/>
          </a:xfrm>
          <a:prstGeom prst="roundRect">
            <a:avLst>
              <a:gd name="adj" fmla="val 19"/>
            </a:avLst>
          </a:prstGeom>
          <a:solidFill>
            <a:srgbClr val="FFFFFF"/>
          </a:solidFill>
          <a:ln>
            <a:noFill/>
          </a:ln>
        </p:spPr>
        <p:txBody>
          <a:bodyPr spcFirstLastPara="1" wrap="square" lIns="86825" tIns="43400" rIns="86825" bIns="434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9" name="Google Shape;9;n"/>
          <p:cNvSpPr/>
          <p:nvPr/>
        </p:nvSpPr>
        <p:spPr>
          <a:xfrm>
            <a:off x="0" y="0"/>
            <a:ext cx="7099300" cy="10234613"/>
          </a:xfrm>
          <a:prstGeom prst="roundRect">
            <a:avLst>
              <a:gd name="adj" fmla="val 19"/>
            </a:avLst>
          </a:prstGeom>
          <a:solidFill>
            <a:srgbClr val="FFFFFF"/>
          </a:solidFill>
          <a:ln>
            <a:noFill/>
          </a:ln>
        </p:spPr>
        <p:txBody>
          <a:bodyPr spcFirstLastPara="1" wrap="square" lIns="86825" tIns="43400" rIns="86825" bIns="434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10" name="Google Shape;10;n"/>
          <p:cNvSpPr/>
          <p:nvPr/>
        </p:nvSpPr>
        <p:spPr>
          <a:xfrm>
            <a:off x="0" y="0"/>
            <a:ext cx="7099300" cy="10234613"/>
          </a:xfrm>
          <a:prstGeom prst="roundRect">
            <a:avLst>
              <a:gd name="adj" fmla="val 19"/>
            </a:avLst>
          </a:prstGeom>
          <a:solidFill>
            <a:srgbClr val="FFFFFF"/>
          </a:solidFill>
          <a:ln>
            <a:noFill/>
          </a:ln>
        </p:spPr>
        <p:txBody>
          <a:bodyPr spcFirstLastPara="1" wrap="square" lIns="86825" tIns="43400" rIns="86825" bIns="434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11" name="Google Shape;11;n"/>
          <p:cNvSpPr/>
          <p:nvPr/>
        </p:nvSpPr>
        <p:spPr>
          <a:xfrm>
            <a:off x="0" y="0"/>
            <a:ext cx="7099300" cy="10234613"/>
          </a:xfrm>
          <a:prstGeom prst="roundRect">
            <a:avLst>
              <a:gd name="adj" fmla="val 19"/>
            </a:avLst>
          </a:prstGeom>
          <a:solidFill>
            <a:srgbClr val="FFFFFF"/>
          </a:solidFill>
          <a:ln>
            <a:noFill/>
          </a:ln>
        </p:spPr>
        <p:txBody>
          <a:bodyPr spcFirstLastPara="1" wrap="square" lIns="86825" tIns="43400" rIns="86825" bIns="434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12" name="Google Shape;12;n"/>
          <p:cNvSpPr/>
          <p:nvPr/>
        </p:nvSpPr>
        <p:spPr>
          <a:xfrm>
            <a:off x="0" y="0"/>
            <a:ext cx="7099300" cy="10234613"/>
          </a:xfrm>
          <a:prstGeom prst="roundRect">
            <a:avLst>
              <a:gd name="adj" fmla="val 19"/>
            </a:avLst>
          </a:prstGeom>
          <a:solidFill>
            <a:srgbClr val="FFFFFF"/>
          </a:solidFill>
          <a:ln>
            <a:noFill/>
          </a:ln>
        </p:spPr>
        <p:txBody>
          <a:bodyPr spcFirstLastPara="1" wrap="square" lIns="86825" tIns="43400" rIns="86825" bIns="434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13" name="Google Shape;13;n"/>
          <p:cNvSpPr/>
          <p:nvPr/>
        </p:nvSpPr>
        <p:spPr>
          <a:xfrm>
            <a:off x="0" y="0"/>
            <a:ext cx="7099300" cy="10234613"/>
          </a:xfrm>
          <a:prstGeom prst="roundRect">
            <a:avLst>
              <a:gd name="adj" fmla="val 19"/>
            </a:avLst>
          </a:prstGeom>
          <a:solidFill>
            <a:srgbClr val="FFFFFF"/>
          </a:solidFill>
          <a:ln>
            <a:noFill/>
          </a:ln>
        </p:spPr>
        <p:txBody>
          <a:bodyPr spcFirstLastPara="1" wrap="square" lIns="86825" tIns="43400" rIns="86825" bIns="434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14" name="Google Shape;14;n"/>
          <p:cNvSpPr/>
          <p:nvPr/>
        </p:nvSpPr>
        <p:spPr>
          <a:xfrm>
            <a:off x="0" y="0"/>
            <a:ext cx="7099300" cy="10234613"/>
          </a:xfrm>
          <a:prstGeom prst="roundRect">
            <a:avLst>
              <a:gd name="adj" fmla="val 19"/>
            </a:avLst>
          </a:prstGeom>
          <a:solidFill>
            <a:srgbClr val="FFFFFF"/>
          </a:solidFill>
          <a:ln>
            <a:noFill/>
          </a:ln>
        </p:spPr>
        <p:txBody>
          <a:bodyPr spcFirstLastPara="1" wrap="square" lIns="86825" tIns="43400" rIns="86825" bIns="434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15" name="Google Shape;15;n"/>
          <p:cNvSpPr/>
          <p:nvPr/>
        </p:nvSpPr>
        <p:spPr>
          <a:xfrm>
            <a:off x="0" y="0"/>
            <a:ext cx="7099300" cy="10234613"/>
          </a:xfrm>
          <a:prstGeom prst="roundRect">
            <a:avLst>
              <a:gd name="adj" fmla="val 19"/>
            </a:avLst>
          </a:prstGeom>
          <a:solidFill>
            <a:srgbClr val="FFFFFF"/>
          </a:solidFill>
          <a:ln>
            <a:noFill/>
          </a:ln>
        </p:spPr>
        <p:txBody>
          <a:bodyPr spcFirstLastPara="1" wrap="square" lIns="86825" tIns="43400" rIns="86825" bIns="434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16" name="Google Shape;16;n"/>
          <p:cNvSpPr/>
          <p:nvPr/>
        </p:nvSpPr>
        <p:spPr>
          <a:xfrm>
            <a:off x="0" y="0"/>
            <a:ext cx="7099300" cy="10234613"/>
          </a:xfrm>
          <a:prstGeom prst="roundRect">
            <a:avLst>
              <a:gd name="adj" fmla="val 19"/>
            </a:avLst>
          </a:prstGeom>
          <a:solidFill>
            <a:srgbClr val="FFFFFF"/>
          </a:solidFill>
          <a:ln>
            <a:noFill/>
          </a:ln>
        </p:spPr>
        <p:txBody>
          <a:bodyPr spcFirstLastPara="1" wrap="square" lIns="86825" tIns="43400" rIns="86825" bIns="434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17" name="Google Shape;17;n"/>
          <p:cNvSpPr>
            <a:spLocks noGrp="1" noRot="1" noChangeAspect="1"/>
          </p:cNvSpPr>
          <p:nvPr>
            <p:ph type="sldImg" idx="2"/>
          </p:nvPr>
        </p:nvSpPr>
        <p:spPr>
          <a:xfrm>
            <a:off x="149225" y="777875"/>
            <a:ext cx="6778625" cy="381476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8" name="Google Shape;18;n"/>
          <p:cNvSpPr txBox="1">
            <a:spLocks noGrp="1"/>
          </p:cNvSpPr>
          <p:nvPr>
            <p:ph type="body" idx="1"/>
          </p:nvPr>
        </p:nvSpPr>
        <p:spPr>
          <a:xfrm>
            <a:off x="709633" y="4861252"/>
            <a:ext cx="5657674" cy="4583161"/>
          </a:xfrm>
          <a:prstGeom prst="rect">
            <a:avLst/>
          </a:prstGeom>
          <a:noFill/>
          <a:ln>
            <a:noFill/>
          </a:ln>
        </p:spPr>
        <p:txBody>
          <a:bodyPr spcFirstLastPara="1" wrap="square" lIns="0" tIns="0" rIns="0" bIns="0" anchor="t" anchorCtr="0">
            <a:noAutofit/>
          </a:bodyPr>
          <a:lstStyle>
            <a:lvl1pPr marL="457200" marR="0" lvl="0" indent="-228600" algn="l" rtl="0">
              <a:spcBef>
                <a:spcPts val="360"/>
              </a:spcBef>
              <a:spcAft>
                <a:spcPts val="0"/>
              </a:spcAft>
              <a:buSzPts val="1400"/>
              <a:buNone/>
              <a:defRPr sz="1200" b="0" i="0" u="none" strike="noStrike" cap="none">
                <a:solidFill>
                  <a:srgbClr val="000000"/>
                </a:solidFill>
                <a:latin typeface="Times New Roman"/>
                <a:ea typeface="Times New Roman"/>
                <a:cs typeface="Times New Roman"/>
                <a:sym typeface="Times New Roman"/>
              </a:defRPr>
            </a:lvl1pPr>
            <a:lvl2pPr marL="914400" marR="0" lvl="1" indent="-228600" algn="l" rtl="0">
              <a:spcBef>
                <a:spcPts val="360"/>
              </a:spcBef>
              <a:spcAft>
                <a:spcPts val="0"/>
              </a:spcAft>
              <a:buSzPts val="1400"/>
              <a:buNone/>
              <a:defRPr sz="1200" b="0" i="0" u="none" strike="noStrike" cap="none">
                <a:solidFill>
                  <a:srgbClr val="000000"/>
                </a:solidFill>
                <a:latin typeface="Times New Roman"/>
                <a:ea typeface="Times New Roman"/>
                <a:cs typeface="Times New Roman"/>
                <a:sym typeface="Times New Roman"/>
              </a:defRPr>
            </a:lvl2pPr>
            <a:lvl3pPr marL="1371600" marR="0" lvl="2" indent="-228600" algn="l" rtl="0">
              <a:spcBef>
                <a:spcPts val="360"/>
              </a:spcBef>
              <a:spcAft>
                <a:spcPts val="0"/>
              </a:spcAft>
              <a:buSzPts val="1400"/>
              <a:buNone/>
              <a:defRPr sz="1200" b="0" i="0" u="none" strike="noStrike" cap="none">
                <a:solidFill>
                  <a:srgbClr val="000000"/>
                </a:solidFill>
                <a:latin typeface="Times New Roman"/>
                <a:ea typeface="Times New Roman"/>
                <a:cs typeface="Times New Roman"/>
                <a:sym typeface="Times New Roman"/>
              </a:defRPr>
            </a:lvl3pPr>
            <a:lvl4pPr marL="1828800" marR="0" lvl="3" indent="-228600" algn="l" rtl="0">
              <a:spcBef>
                <a:spcPts val="360"/>
              </a:spcBef>
              <a:spcAft>
                <a:spcPts val="0"/>
              </a:spcAft>
              <a:buSzPts val="1400"/>
              <a:buNone/>
              <a:defRPr sz="1200" b="0" i="0" u="none" strike="noStrike" cap="none">
                <a:solidFill>
                  <a:srgbClr val="000000"/>
                </a:solidFill>
                <a:latin typeface="Times New Roman"/>
                <a:ea typeface="Times New Roman"/>
                <a:cs typeface="Times New Roman"/>
                <a:sym typeface="Times New Roman"/>
              </a:defRPr>
            </a:lvl4pPr>
            <a:lvl5pPr marL="2286000" marR="0" lvl="4" indent="-228600" algn="l" rtl="0">
              <a:spcBef>
                <a:spcPts val="360"/>
              </a:spcBef>
              <a:spcAft>
                <a:spcPts val="0"/>
              </a:spcAft>
              <a:buSzPts val="1400"/>
              <a:buNone/>
              <a:defRPr sz="1200" b="0" i="0" u="none" strike="noStrike" cap="none">
                <a:solidFill>
                  <a:srgbClr val="000000"/>
                </a:solidFill>
                <a:latin typeface="Times New Roman"/>
                <a:ea typeface="Times New Roman"/>
                <a:cs typeface="Times New Roman"/>
                <a:sym typeface="Times New Roman"/>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19" name="Google Shape;19;n"/>
          <p:cNvSpPr txBox="1">
            <a:spLocks noGrp="1"/>
          </p:cNvSpPr>
          <p:nvPr>
            <p:ph type="hdr" idx="3"/>
          </p:nvPr>
        </p:nvSpPr>
        <p:spPr>
          <a:xfrm>
            <a:off x="0" y="1"/>
            <a:ext cx="3059169" cy="489316"/>
          </a:xfrm>
          <a:prstGeom prst="rect">
            <a:avLst/>
          </a:prstGeom>
          <a:noFill/>
          <a:ln>
            <a:noFill/>
          </a:ln>
        </p:spPr>
        <p:txBody>
          <a:bodyPr spcFirstLastPara="1" wrap="square" lIns="0" tIns="0" rIns="0" bIns="0" anchor="t" anchorCtr="0">
            <a:noAutofit/>
          </a:bodyPr>
          <a:lstStyle>
            <a:lvl1pPr marR="0" lvl="0" algn="l" rtl="0">
              <a:lnSpc>
                <a:spcPct val="93000"/>
              </a:lnSpc>
              <a:spcBef>
                <a:spcPts val="0"/>
              </a:spcBef>
              <a:spcAft>
                <a:spcPts val="0"/>
              </a:spcAft>
              <a:buClr>
                <a:srgbClr val="000000"/>
              </a:buClr>
              <a:buSzPts val="1300"/>
              <a:buFont typeface="Times New Roman"/>
              <a:buNone/>
              <a:defRPr sz="1300">
                <a:solidFill>
                  <a:srgbClr val="000000"/>
                </a:solidFill>
                <a:latin typeface="Times New Roman"/>
                <a:ea typeface="Times New Roman"/>
                <a:cs typeface="Times New Roman"/>
                <a:sym typeface="Times New Roman"/>
              </a:defRPr>
            </a:lvl1pPr>
            <a:lvl2pPr marR="0" lvl="1" algn="l" rtl="0">
              <a:lnSpc>
                <a:spcPct val="93000"/>
              </a:lnSpc>
              <a:spcBef>
                <a:spcPts val="0"/>
              </a:spcBef>
              <a:spcAft>
                <a:spcPts val="0"/>
              </a:spcAft>
              <a:buSzPts val="1400"/>
              <a:buNone/>
              <a:defRPr sz="1800" b="0" i="0" u="none" strike="noStrike" cap="none">
                <a:solidFill>
                  <a:schemeClr val="lt1"/>
                </a:solidFill>
                <a:latin typeface="Arial"/>
                <a:ea typeface="Arial"/>
                <a:cs typeface="Arial"/>
                <a:sym typeface="Arial"/>
              </a:defRPr>
            </a:lvl2pPr>
            <a:lvl3pPr marR="0" lvl="2" algn="l" rtl="0">
              <a:lnSpc>
                <a:spcPct val="93000"/>
              </a:lnSpc>
              <a:spcBef>
                <a:spcPts val="0"/>
              </a:spcBef>
              <a:spcAft>
                <a:spcPts val="0"/>
              </a:spcAft>
              <a:buSzPts val="1400"/>
              <a:buNone/>
              <a:defRPr sz="1800" b="0" i="0" u="none" strike="noStrike" cap="none">
                <a:solidFill>
                  <a:schemeClr val="lt1"/>
                </a:solidFill>
                <a:latin typeface="Arial"/>
                <a:ea typeface="Arial"/>
                <a:cs typeface="Arial"/>
                <a:sym typeface="Arial"/>
              </a:defRPr>
            </a:lvl3pPr>
            <a:lvl4pPr marR="0" lvl="3" algn="l" rtl="0">
              <a:lnSpc>
                <a:spcPct val="93000"/>
              </a:lnSpc>
              <a:spcBef>
                <a:spcPts val="0"/>
              </a:spcBef>
              <a:spcAft>
                <a:spcPts val="0"/>
              </a:spcAft>
              <a:buSzPts val="1400"/>
              <a:buNone/>
              <a:defRPr sz="1800" b="0" i="0" u="none" strike="noStrike" cap="none">
                <a:solidFill>
                  <a:schemeClr val="lt1"/>
                </a:solidFill>
                <a:latin typeface="Arial"/>
                <a:ea typeface="Arial"/>
                <a:cs typeface="Arial"/>
                <a:sym typeface="Arial"/>
              </a:defRPr>
            </a:lvl4pPr>
            <a:lvl5pPr marR="0" lvl="4" algn="l" rtl="0">
              <a:lnSpc>
                <a:spcPct val="93000"/>
              </a:lnSpc>
              <a:spcBef>
                <a:spcPts val="0"/>
              </a:spcBef>
              <a:spcAft>
                <a:spcPts val="0"/>
              </a:spcAft>
              <a:buSzPts val="1400"/>
              <a:buNone/>
              <a:defRPr sz="1800" b="0" i="0" u="none" strike="noStrike" cap="none">
                <a:solidFill>
                  <a:schemeClr val="lt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lt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lt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lt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lt1"/>
                </a:solidFill>
                <a:latin typeface="Arial"/>
                <a:ea typeface="Arial"/>
                <a:cs typeface="Arial"/>
                <a:sym typeface="Arial"/>
              </a:defRPr>
            </a:lvl9pPr>
          </a:lstStyle>
          <a:p>
            <a:endParaRPr/>
          </a:p>
        </p:txBody>
      </p:sp>
      <p:sp>
        <p:nvSpPr>
          <p:cNvPr id="20" name="Google Shape;20;n"/>
          <p:cNvSpPr txBox="1">
            <a:spLocks noGrp="1"/>
          </p:cNvSpPr>
          <p:nvPr>
            <p:ph type="dt" idx="10"/>
          </p:nvPr>
        </p:nvSpPr>
        <p:spPr>
          <a:xfrm>
            <a:off x="4017769" y="1"/>
            <a:ext cx="3059169" cy="489316"/>
          </a:xfrm>
          <a:prstGeom prst="rect">
            <a:avLst/>
          </a:prstGeom>
          <a:noFill/>
          <a:ln>
            <a:noFill/>
          </a:ln>
        </p:spPr>
        <p:txBody>
          <a:bodyPr spcFirstLastPara="1" wrap="square" lIns="0" tIns="0" rIns="0" bIns="0" anchor="t" anchorCtr="0">
            <a:noAutofit/>
          </a:bodyPr>
          <a:lstStyle>
            <a:lvl1pPr marR="0" lvl="0" algn="r" rtl="0">
              <a:lnSpc>
                <a:spcPct val="93000"/>
              </a:lnSpc>
              <a:spcBef>
                <a:spcPts val="0"/>
              </a:spcBef>
              <a:spcAft>
                <a:spcPts val="0"/>
              </a:spcAft>
              <a:buClr>
                <a:srgbClr val="000000"/>
              </a:buClr>
              <a:buSzPts val="1300"/>
              <a:buFont typeface="Times New Roman"/>
              <a:buNone/>
              <a:defRPr sz="1300">
                <a:solidFill>
                  <a:srgbClr val="000000"/>
                </a:solidFill>
                <a:latin typeface="Times New Roman"/>
                <a:ea typeface="Times New Roman"/>
                <a:cs typeface="Times New Roman"/>
                <a:sym typeface="Times New Roman"/>
              </a:defRPr>
            </a:lvl1pPr>
            <a:lvl2pPr marR="0" lvl="1" algn="l" rtl="0">
              <a:lnSpc>
                <a:spcPct val="93000"/>
              </a:lnSpc>
              <a:spcBef>
                <a:spcPts val="0"/>
              </a:spcBef>
              <a:spcAft>
                <a:spcPts val="0"/>
              </a:spcAft>
              <a:buSzPts val="1400"/>
              <a:buNone/>
              <a:defRPr sz="1800" b="0" i="0" u="none" strike="noStrike" cap="none">
                <a:solidFill>
                  <a:schemeClr val="lt1"/>
                </a:solidFill>
                <a:latin typeface="Arial"/>
                <a:ea typeface="Arial"/>
                <a:cs typeface="Arial"/>
                <a:sym typeface="Arial"/>
              </a:defRPr>
            </a:lvl2pPr>
            <a:lvl3pPr marR="0" lvl="2" algn="l" rtl="0">
              <a:lnSpc>
                <a:spcPct val="93000"/>
              </a:lnSpc>
              <a:spcBef>
                <a:spcPts val="0"/>
              </a:spcBef>
              <a:spcAft>
                <a:spcPts val="0"/>
              </a:spcAft>
              <a:buSzPts val="1400"/>
              <a:buNone/>
              <a:defRPr sz="1800" b="0" i="0" u="none" strike="noStrike" cap="none">
                <a:solidFill>
                  <a:schemeClr val="lt1"/>
                </a:solidFill>
                <a:latin typeface="Arial"/>
                <a:ea typeface="Arial"/>
                <a:cs typeface="Arial"/>
                <a:sym typeface="Arial"/>
              </a:defRPr>
            </a:lvl3pPr>
            <a:lvl4pPr marR="0" lvl="3" algn="l" rtl="0">
              <a:lnSpc>
                <a:spcPct val="93000"/>
              </a:lnSpc>
              <a:spcBef>
                <a:spcPts val="0"/>
              </a:spcBef>
              <a:spcAft>
                <a:spcPts val="0"/>
              </a:spcAft>
              <a:buSzPts val="1400"/>
              <a:buNone/>
              <a:defRPr sz="1800" b="0" i="0" u="none" strike="noStrike" cap="none">
                <a:solidFill>
                  <a:schemeClr val="lt1"/>
                </a:solidFill>
                <a:latin typeface="Arial"/>
                <a:ea typeface="Arial"/>
                <a:cs typeface="Arial"/>
                <a:sym typeface="Arial"/>
              </a:defRPr>
            </a:lvl4pPr>
            <a:lvl5pPr marR="0" lvl="4" algn="l" rtl="0">
              <a:lnSpc>
                <a:spcPct val="93000"/>
              </a:lnSpc>
              <a:spcBef>
                <a:spcPts val="0"/>
              </a:spcBef>
              <a:spcAft>
                <a:spcPts val="0"/>
              </a:spcAft>
              <a:buSzPts val="1400"/>
              <a:buNone/>
              <a:defRPr sz="1800" b="0" i="0" u="none" strike="noStrike" cap="none">
                <a:solidFill>
                  <a:schemeClr val="lt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lt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lt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lt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lt1"/>
                </a:solidFill>
                <a:latin typeface="Arial"/>
                <a:ea typeface="Arial"/>
                <a:cs typeface="Arial"/>
                <a:sym typeface="Arial"/>
              </a:defRPr>
            </a:lvl9pPr>
          </a:lstStyle>
          <a:p>
            <a:endParaRPr/>
          </a:p>
        </p:txBody>
      </p:sp>
      <p:sp>
        <p:nvSpPr>
          <p:cNvPr id="21" name="Google Shape;21;n"/>
          <p:cNvSpPr txBox="1">
            <a:spLocks noGrp="1"/>
          </p:cNvSpPr>
          <p:nvPr>
            <p:ph type="ftr" idx="11"/>
          </p:nvPr>
        </p:nvSpPr>
        <p:spPr>
          <a:xfrm>
            <a:off x="0" y="9722503"/>
            <a:ext cx="3059169" cy="489316"/>
          </a:xfrm>
          <a:prstGeom prst="rect">
            <a:avLst/>
          </a:prstGeom>
          <a:noFill/>
          <a:ln>
            <a:noFill/>
          </a:ln>
        </p:spPr>
        <p:txBody>
          <a:bodyPr spcFirstLastPara="1" wrap="square" lIns="0" tIns="0" rIns="0" bIns="0" anchor="b" anchorCtr="0">
            <a:noAutofit/>
          </a:bodyPr>
          <a:lstStyle>
            <a:lvl1pPr marR="0" lvl="0" algn="l" rtl="0">
              <a:lnSpc>
                <a:spcPct val="93000"/>
              </a:lnSpc>
              <a:spcBef>
                <a:spcPts val="0"/>
              </a:spcBef>
              <a:spcAft>
                <a:spcPts val="0"/>
              </a:spcAft>
              <a:buClr>
                <a:srgbClr val="000000"/>
              </a:buClr>
              <a:buSzPts val="1300"/>
              <a:buFont typeface="Times New Roman"/>
              <a:buNone/>
              <a:defRPr sz="1300">
                <a:solidFill>
                  <a:srgbClr val="000000"/>
                </a:solidFill>
                <a:latin typeface="Times New Roman"/>
                <a:ea typeface="Times New Roman"/>
                <a:cs typeface="Times New Roman"/>
                <a:sym typeface="Times New Roman"/>
              </a:defRPr>
            </a:lvl1pPr>
            <a:lvl2pPr marR="0" lvl="1" algn="l" rtl="0">
              <a:lnSpc>
                <a:spcPct val="93000"/>
              </a:lnSpc>
              <a:spcBef>
                <a:spcPts val="0"/>
              </a:spcBef>
              <a:spcAft>
                <a:spcPts val="0"/>
              </a:spcAft>
              <a:buSzPts val="1400"/>
              <a:buNone/>
              <a:defRPr sz="1800" b="0" i="0" u="none" strike="noStrike" cap="none">
                <a:solidFill>
                  <a:schemeClr val="lt1"/>
                </a:solidFill>
                <a:latin typeface="Arial"/>
                <a:ea typeface="Arial"/>
                <a:cs typeface="Arial"/>
                <a:sym typeface="Arial"/>
              </a:defRPr>
            </a:lvl2pPr>
            <a:lvl3pPr marR="0" lvl="2" algn="l" rtl="0">
              <a:lnSpc>
                <a:spcPct val="93000"/>
              </a:lnSpc>
              <a:spcBef>
                <a:spcPts val="0"/>
              </a:spcBef>
              <a:spcAft>
                <a:spcPts val="0"/>
              </a:spcAft>
              <a:buSzPts val="1400"/>
              <a:buNone/>
              <a:defRPr sz="1800" b="0" i="0" u="none" strike="noStrike" cap="none">
                <a:solidFill>
                  <a:schemeClr val="lt1"/>
                </a:solidFill>
                <a:latin typeface="Arial"/>
                <a:ea typeface="Arial"/>
                <a:cs typeface="Arial"/>
                <a:sym typeface="Arial"/>
              </a:defRPr>
            </a:lvl3pPr>
            <a:lvl4pPr marR="0" lvl="3" algn="l" rtl="0">
              <a:lnSpc>
                <a:spcPct val="93000"/>
              </a:lnSpc>
              <a:spcBef>
                <a:spcPts val="0"/>
              </a:spcBef>
              <a:spcAft>
                <a:spcPts val="0"/>
              </a:spcAft>
              <a:buSzPts val="1400"/>
              <a:buNone/>
              <a:defRPr sz="1800" b="0" i="0" u="none" strike="noStrike" cap="none">
                <a:solidFill>
                  <a:schemeClr val="lt1"/>
                </a:solidFill>
                <a:latin typeface="Arial"/>
                <a:ea typeface="Arial"/>
                <a:cs typeface="Arial"/>
                <a:sym typeface="Arial"/>
              </a:defRPr>
            </a:lvl4pPr>
            <a:lvl5pPr marR="0" lvl="4" algn="l" rtl="0">
              <a:lnSpc>
                <a:spcPct val="93000"/>
              </a:lnSpc>
              <a:spcBef>
                <a:spcPts val="0"/>
              </a:spcBef>
              <a:spcAft>
                <a:spcPts val="0"/>
              </a:spcAft>
              <a:buSzPts val="1400"/>
              <a:buNone/>
              <a:defRPr sz="1800" b="0" i="0" u="none" strike="noStrike" cap="none">
                <a:solidFill>
                  <a:schemeClr val="lt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lt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lt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lt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lt1"/>
                </a:solidFill>
                <a:latin typeface="Arial"/>
                <a:ea typeface="Arial"/>
                <a:cs typeface="Arial"/>
                <a:sym typeface="Arial"/>
              </a:defRPr>
            </a:lvl9pPr>
          </a:lstStyle>
          <a:p>
            <a:endParaRPr/>
          </a:p>
        </p:txBody>
      </p:sp>
      <p:sp>
        <p:nvSpPr>
          <p:cNvPr id="22" name="Google Shape;22;n"/>
          <p:cNvSpPr txBox="1">
            <a:spLocks noGrp="1"/>
          </p:cNvSpPr>
          <p:nvPr>
            <p:ph type="sldNum" idx="12"/>
          </p:nvPr>
        </p:nvSpPr>
        <p:spPr>
          <a:xfrm>
            <a:off x="4017769" y="9722503"/>
            <a:ext cx="3059169" cy="489316"/>
          </a:xfrm>
          <a:prstGeom prst="rect">
            <a:avLst/>
          </a:prstGeom>
          <a:noFill/>
          <a:ln>
            <a:noFill/>
          </a:ln>
        </p:spPr>
        <p:txBody>
          <a:bodyPr spcFirstLastPara="1" wrap="square" lIns="0" tIns="0" rIns="0" bIns="0" anchor="b" anchorCtr="0">
            <a:noAutofit/>
          </a:bodyPr>
          <a:lstStyle/>
          <a:p>
            <a:pPr marL="0" marR="0" lvl="0" indent="0" algn="r" rtl="0">
              <a:lnSpc>
                <a:spcPct val="93000"/>
              </a:lnSpc>
              <a:spcBef>
                <a:spcPts val="0"/>
              </a:spcBef>
              <a:spcAft>
                <a:spcPts val="0"/>
              </a:spcAft>
              <a:buClr>
                <a:srgbClr val="000000"/>
              </a:buClr>
              <a:buSzPts val="1300"/>
              <a:buFont typeface="Times New Roman"/>
              <a:buNone/>
            </a:pPr>
            <a:fld id="{00000000-1234-1234-1234-123412341234}" type="slidenum">
              <a:rPr lang="en-US" sz="1300" b="0" u="none">
                <a:solidFill>
                  <a:srgbClr val="000000"/>
                </a:solidFill>
                <a:latin typeface="Times New Roman"/>
                <a:ea typeface="Times New Roman"/>
                <a:cs typeface="Times New Roman"/>
                <a:sym typeface="Times New Roman"/>
              </a:rPr>
              <a:t>‹N°›</a:t>
            </a:fld>
            <a:endParaRPr sz="1300" b="0" u="none">
              <a:solidFill>
                <a:srgbClr val="000000"/>
              </a:solidFill>
              <a:latin typeface="Times New Roman"/>
              <a:ea typeface="Times New Roman"/>
              <a:cs typeface="Times New Roman"/>
              <a:sym typeface="Times New Roman"/>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408F923-A320-42BD-84A6-601815CE83FD}" type="slidenum">
              <a:rPr kumimoji="0" lang="en-US" sz="1200" b="0" i="0" u="none" strike="noStrike" kern="1200" cap="none" spc="0" normalizeH="0" baseline="0" noProof="0" smtClean="0">
                <a:ln>
                  <a:noFill/>
                </a:ln>
                <a:solidFill>
                  <a:prstClr val="black"/>
                </a:solidFill>
                <a:effectLst/>
                <a:uLnTx/>
                <a:uFillTx/>
                <a:latin typeface="Calibri"/>
                <a:ea typeface="Microsoft YaHei" panose="020B0503020204020204" pitchFamily="34" charset="-122"/>
                <a:cs typeface="Segoe UI" panose="020B0502040204020203"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a:ea typeface="Microsoft YaHei" panose="020B0503020204020204" pitchFamily="34" charset="-122"/>
              <a:cs typeface="Segoe UI" panose="020B0502040204020203" pitchFamily="34" charset="0"/>
            </a:endParaRPr>
          </a:p>
        </p:txBody>
      </p:sp>
    </p:spTree>
    <p:extLst>
      <p:ext uri="{BB962C8B-B14F-4D97-AF65-F5344CB8AC3E}">
        <p14:creationId xmlns:p14="http://schemas.microsoft.com/office/powerpoint/2010/main" val="11590816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p4:notes"/>
          <p:cNvSpPr txBox="1">
            <a:spLocks noGrp="1"/>
          </p:cNvSpPr>
          <p:nvPr>
            <p:ph type="sldNum" idx="12"/>
          </p:nvPr>
        </p:nvSpPr>
        <p:spPr>
          <a:xfrm>
            <a:off x="4017769" y="9722503"/>
            <a:ext cx="3059169" cy="489316"/>
          </a:xfrm>
          <a:prstGeom prst="rect">
            <a:avLst/>
          </a:prstGeom>
          <a:noFill/>
          <a:ln>
            <a:noFill/>
          </a:ln>
        </p:spPr>
        <p:txBody>
          <a:bodyPr spcFirstLastPara="1" wrap="square" lIns="0" tIns="0" rIns="0" bIns="0" anchor="b" anchorCtr="0">
            <a:noAutofit/>
          </a:bodyPr>
          <a:lstStyle/>
          <a:p>
            <a:pPr marL="0" lvl="0" indent="0" algn="r" rtl="0">
              <a:lnSpc>
                <a:spcPct val="93000"/>
              </a:lnSpc>
              <a:spcBef>
                <a:spcPts val="0"/>
              </a:spcBef>
              <a:spcAft>
                <a:spcPts val="0"/>
              </a:spcAft>
              <a:buClr>
                <a:srgbClr val="000000"/>
              </a:buClr>
              <a:buSzPts val="1300"/>
              <a:buFont typeface="Times New Roman"/>
              <a:buNone/>
            </a:pPr>
            <a:fld id="{00000000-1234-1234-1234-123412341234}" type="slidenum">
              <a:rPr lang="en-US"/>
              <a:t>10</a:t>
            </a:fld>
            <a:endParaRPr/>
          </a:p>
        </p:txBody>
      </p:sp>
      <p:sp>
        <p:nvSpPr>
          <p:cNvPr id="169" name="Google Shape;169;p4:notes"/>
          <p:cNvSpPr>
            <a:spLocks noGrp="1" noRot="1" noChangeAspect="1"/>
          </p:cNvSpPr>
          <p:nvPr>
            <p:ph type="sldImg" idx="2"/>
          </p:nvPr>
        </p:nvSpPr>
        <p:spPr>
          <a:xfrm>
            <a:off x="139700" y="777875"/>
            <a:ext cx="6818313" cy="3836988"/>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170" name="Google Shape;170;p4:notes"/>
          <p:cNvSpPr txBox="1">
            <a:spLocks noGrp="1"/>
          </p:cNvSpPr>
          <p:nvPr>
            <p:ph type="body" idx="1"/>
          </p:nvPr>
        </p:nvSpPr>
        <p:spPr>
          <a:xfrm>
            <a:off x="709632" y="4861252"/>
            <a:ext cx="5680036" cy="4605955"/>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p5:notes"/>
          <p:cNvSpPr txBox="1">
            <a:spLocks noGrp="1"/>
          </p:cNvSpPr>
          <p:nvPr>
            <p:ph type="sldNum" idx="12"/>
          </p:nvPr>
        </p:nvSpPr>
        <p:spPr>
          <a:xfrm>
            <a:off x="4017769" y="9722503"/>
            <a:ext cx="3059169" cy="489316"/>
          </a:xfrm>
          <a:prstGeom prst="rect">
            <a:avLst/>
          </a:prstGeom>
          <a:noFill/>
          <a:ln>
            <a:noFill/>
          </a:ln>
        </p:spPr>
        <p:txBody>
          <a:bodyPr spcFirstLastPara="1" wrap="square" lIns="0" tIns="0" rIns="0" bIns="0" anchor="b" anchorCtr="0">
            <a:noAutofit/>
          </a:bodyPr>
          <a:lstStyle/>
          <a:p>
            <a:pPr marL="0" lvl="0" indent="0" algn="r" rtl="0">
              <a:lnSpc>
                <a:spcPct val="93000"/>
              </a:lnSpc>
              <a:spcBef>
                <a:spcPts val="0"/>
              </a:spcBef>
              <a:spcAft>
                <a:spcPts val="0"/>
              </a:spcAft>
              <a:buClr>
                <a:srgbClr val="000000"/>
              </a:buClr>
              <a:buSzPts val="1300"/>
              <a:buFont typeface="Times New Roman"/>
              <a:buNone/>
            </a:pPr>
            <a:fld id="{00000000-1234-1234-1234-123412341234}" type="slidenum">
              <a:rPr lang="en-US"/>
              <a:t>11</a:t>
            </a:fld>
            <a:endParaRPr/>
          </a:p>
        </p:txBody>
      </p:sp>
      <p:sp>
        <p:nvSpPr>
          <p:cNvPr id="184" name="Google Shape;184;p5:notes"/>
          <p:cNvSpPr>
            <a:spLocks noGrp="1" noRot="1" noChangeAspect="1"/>
          </p:cNvSpPr>
          <p:nvPr>
            <p:ph type="sldImg" idx="2"/>
          </p:nvPr>
        </p:nvSpPr>
        <p:spPr>
          <a:xfrm>
            <a:off x="139700" y="777875"/>
            <a:ext cx="6818313" cy="3836988"/>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185" name="Google Shape;185;p5:notes"/>
          <p:cNvSpPr txBox="1">
            <a:spLocks noGrp="1"/>
          </p:cNvSpPr>
          <p:nvPr>
            <p:ph type="body" idx="1"/>
          </p:nvPr>
        </p:nvSpPr>
        <p:spPr>
          <a:xfrm>
            <a:off x="709632" y="4861252"/>
            <a:ext cx="5680036" cy="4605955"/>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g29d9fe470f5_0_146:notes"/>
          <p:cNvSpPr>
            <a:spLocks noGrp="1" noRot="1" noChangeAspect="1"/>
          </p:cNvSpPr>
          <p:nvPr>
            <p:ph type="sldImg" idx="2"/>
          </p:nvPr>
        </p:nvSpPr>
        <p:spPr>
          <a:xfrm>
            <a:off x="149225" y="777875"/>
            <a:ext cx="6778625" cy="38147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g29d9fe470f5_0_146:notes"/>
          <p:cNvSpPr txBox="1">
            <a:spLocks noGrp="1"/>
          </p:cNvSpPr>
          <p:nvPr>
            <p:ph type="body" idx="1"/>
          </p:nvPr>
        </p:nvSpPr>
        <p:spPr>
          <a:xfrm>
            <a:off x="709633" y="4861252"/>
            <a:ext cx="5657700" cy="4583100"/>
          </a:xfrm>
          <a:prstGeom prst="rect">
            <a:avLst/>
          </a:prstGeom>
        </p:spPr>
        <p:txBody>
          <a:bodyPr spcFirstLastPara="1" wrap="square" lIns="0" tIns="0" rIns="0" bIns="0" anchor="t" anchorCtr="0">
            <a:noAutofit/>
          </a:bodyPr>
          <a:lstStyle/>
          <a:p>
            <a:pPr marL="0" lvl="0" indent="0" algn="l" rtl="0">
              <a:spcBef>
                <a:spcPts val="360"/>
              </a:spcBef>
              <a:spcAft>
                <a:spcPts val="0"/>
              </a:spcAft>
              <a:buNone/>
            </a:pPr>
            <a:endParaRPr/>
          </a:p>
        </p:txBody>
      </p:sp>
      <p:sp>
        <p:nvSpPr>
          <p:cNvPr id="235" name="Google Shape;235;g29d9fe470f5_0_146:notes"/>
          <p:cNvSpPr txBox="1">
            <a:spLocks noGrp="1"/>
          </p:cNvSpPr>
          <p:nvPr>
            <p:ph type="sldNum" idx="12"/>
          </p:nvPr>
        </p:nvSpPr>
        <p:spPr>
          <a:xfrm>
            <a:off x="4017769" y="9722503"/>
            <a:ext cx="3059100" cy="489300"/>
          </a:xfrm>
          <a:prstGeom prst="rect">
            <a:avLst/>
          </a:prstGeom>
        </p:spPr>
        <p:txBody>
          <a:bodyPr spcFirstLastPara="1" wrap="square" lIns="0" tIns="0" rIns="0" bIns="0" anchor="b" anchorCtr="0">
            <a:noAutofit/>
          </a:bodyPr>
          <a:lstStyle/>
          <a:p>
            <a:pPr marL="0" lvl="0" indent="0" algn="r" rtl="0">
              <a:spcBef>
                <a:spcPts val="0"/>
              </a:spcBef>
              <a:spcAft>
                <a:spcPts val="0"/>
              </a:spcAft>
              <a:buClr>
                <a:srgbClr val="000000"/>
              </a:buClr>
              <a:buSzPts val="1300"/>
              <a:buFont typeface="Times New Roman"/>
              <a:buNone/>
            </a:pPr>
            <a:fld id="{00000000-1234-1234-1234-123412341234}" type="slidenum">
              <a:rPr lang="en-US"/>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Google Shape;248;g29d9fe470f5_0_152:notes"/>
          <p:cNvSpPr>
            <a:spLocks noGrp="1" noRot="1" noChangeAspect="1"/>
          </p:cNvSpPr>
          <p:nvPr>
            <p:ph type="sldImg" idx="2"/>
          </p:nvPr>
        </p:nvSpPr>
        <p:spPr>
          <a:xfrm>
            <a:off x="149225" y="777875"/>
            <a:ext cx="6778625" cy="38147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9" name="Google Shape;249;g29d9fe470f5_0_152:notes"/>
          <p:cNvSpPr txBox="1">
            <a:spLocks noGrp="1"/>
          </p:cNvSpPr>
          <p:nvPr>
            <p:ph type="body" idx="1"/>
          </p:nvPr>
        </p:nvSpPr>
        <p:spPr>
          <a:xfrm>
            <a:off x="709633" y="4861252"/>
            <a:ext cx="5657700" cy="4583100"/>
          </a:xfrm>
          <a:prstGeom prst="rect">
            <a:avLst/>
          </a:prstGeom>
        </p:spPr>
        <p:txBody>
          <a:bodyPr spcFirstLastPara="1" wrap="square" lIns="0" tIns="0" rIns="0" bIns="0" anchor="t" anchorCtr="0">
            <a:noAutofit/>
          </a:bodyPr>
          <a:lstStyle/>
          <a:p>
            <a:pPr marL="0" lvl="0" indent="0" algn="l" rtl="0">
              <a:spcBef>
                <a:spcPts val="360"/>
              </a:spcBef>
              <a:spcAft>
                <a:spcPts val="0"/>
              </a:spcAft>
              <a:buNone/>
            </a:pPr>
            <a:endParaRPr/>
          </a:p>
        </p:txBody>
      </p:sp>
      <p:sp>
        <p:nvSpPr>
          <p:cNvPr id="250" name="Google Shape;250;g29d9fe470f5_0_152:notes"/>
          <p:cNvSpPr txBox="1">
            <a:spLocks noGrp="1"/>
          </p:cNvSpPr>
          <p:nvPr>
            <p:ph type="sldNum" idx="12"/>
          </p:nvPr>
        </p:nvSpPr>
        <p:spPr>
          <a:xfrm>
            <a:off x="4017769" y="9722503"/>
            <a:ext cx="3059100" cy="489300"/>
          </a:xfrm>
          <a:prstGeom prst="rect">
            <a:avLst/>
          </a:prstGeom>
        </p:spPr>
        <p:txBody>
          <a:bodyPr spcFirstLastPara="1" wrap="square" lIns="0" tIns="0" rIns="0" bIns="0" anchor="b" anchorCtr="0">
            <a:noAutofit/>
          </a:bodyPr>
          <a:lstStyle/>
          <a:p>
            <a:pPr marL="0" lvl="0" indent="0" algn="r" rtl="0">
              <a:spcBef>
                <a:spcPts val="0"/>
              </a:spcBef>
              <a:spcAft>
                <a:spcPts val="0"/>
              </a:spcAft>
              <a:buClr>
                <a:srgbClr val="000000"/>
              </a:buClr>
              <a:buSzPts val="1300"/>
              <a:buFont typeface="Times New Roman"/>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p6:notes"/>
          <p:cNvSpPr txBox="1">
            <a:spLocks noGrp="1"/>
          </p:cNvSpPr>
          <p:nvPr>
            <p:ph type="sldNum" idx="12"/>
          </p:nvPr>
        </p:nvSpPr>
        <p:spPr>
          <a:xfrm>
            <a:off x="4017769" y="9722503"/>
            <a:ext cx="3059169" cy="489316"/>
          </a:xfrm>
          <a:prstGeom prst="rect">
            <a:avLst/>
          </a:prstGeom>
          <a:noFill/>
          <a:ln>
            <a:noFill/>
          </a:ln>
        </p:spPr>
        <p:txBody>
          <a:bodyPr spcFirstLastPara="1" wrap="square" lIns="0" tIns="0" rIns="0" bIns="0" anchor="b" anchorCtr="0">
            <a:noAutofit/>
          </a:bodyPr>
          <a:lstStyle/>
          <a:p>
            <a:pPr marL="0" lvl="0" indent="0" algn="r" rtl="0">
              <a:lnSpc>
                <a:spcPct val="93000"/>
              </a:lnSpc>
              <a:spcBef>
                <a:spcPts val="0"/>
              </a:spcBef>
              <a:spcAft>
                <a:spcPts val="0"/>
              </a:spcAft>
              <a:buClr>
                <a:srgbClr val="000000"/>
              </a:buClr>
              <a:buSzPts val="1300"/>
              <a:buFont typeface="Times New Roman"/>
              <a:buNone/>
            </a:pPr>
            <a:fld id="{00000000-1234-1234-1234-123412341234}" type="slidenum">
              <a:rPr lang="en-US"/>
              <a:t>14</a:t>
            </a:fld>
            <a:endParaRPr/>
          </a:p>
        </p:txBody>
      </p:sp>
      <p:sp>
        <p:nvSpPr>
          <p:cNvPr id="295" name="Google Shape;295;p6:notes"/>
          <p:cNvSpPr>
            <a:spLocks noGrp="1" noRot="1" noChangeAspect="1"/>
          </p:cNvSpPr>
          <p:nvPr>
            <p:ph type="sldImg" idx="2"/>
          </p:nvPr>
        </p:nvSpPr>
        <p:spPr>
          <a:xfrm>
            <a:off x="139700" y="777875"/>
            <a:ext cx="6818313" cy="3836988"/>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296" name="Google Shape;296;p6:notes"/>
          <p:cNvSpPr txBox="1">
            <a:spLocks noGrp="1"/>
          </p:cNvSpPr>
          <p:nvPr>
            <p:ph type="body" idx="1"/>
          </p:nvPr>
        </p:nvSpPr>
        <p:spPr>
          <a:xfrm>
            <a:off x="709632" y="4861252"/>
            <a:ext cx="5680036" cy="4605955"/>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p7:notes"/>
          <p:cNvSpPr txBox="1">
            <a:spLocks noGrp="1"/>
          </p:cNvSpPr>
          <p:nvPr>
            <p:ph type="sldNum" idx="12"/>
          </p:nvPr>
        </p:nvSpPr>
        <p:spPr>
          <a:xfrm>
            <a:off x="4017769" y="9722503"/>
            <a:ext cx="3059169" cy="489316"/>
          </a:xfrm>
          <a:prstGeom prst="rect">
            <a:avLst/>
          </a:prstGeom>
          <a:noFill/>
          <a:ln>
            <a:noFill/>
          </a:ln>
        </p:spPr>
        <p:txBody>
          <a:bodyPr spcFirstLastPara="1" wrap="square" lIns="0" tIns="0" rIns="0" bIns="0" anchor="b" anchorCtr="0">
            <a:noAutofit/>
          </a:bodyPr>
          <a:lstStyle/>
          <a:p>
            <a:pPr marL="0" lvl="0" indent="0" algn="r" rtl="0">
              <a:lnSpc>
                <a:spcPct val="93000"/>
              </a:lnSpc>
              <a:spcBef>
                <a:spcPts val="0"/>
              </a:spcBef>
              <a:spcAft>
                <a:spcPts val="0"/>
              </a:spcAft>
              <a:buClr>
                <a:srgbClr val="000000"/>
              </a:buClr>
              <a:buSzPts val="1300"/>
              <a:buFont typeface="Times New Roman"/>
              <a:buNone/>
            </a:pPr>
            <a:fld id="{00000000-1234-1234-1234-123412341234}" type="slidenum">
              <a:rPr lang="en-US"/>
              <a:t>18</a:t>
            </a:fld>
            <a:endParaRPr/>
          </a:p>
        </p:txBody>
      </p:sp>
      <p:sp>
        <p:nvSpPr>
          <p:cNvPr id="311" name="Google Shape;311;p7:notes"/>
          <p:cNvSpPr>
            <a:spLocks noGrp="1" noRot="1" noChangeAspect="1"/>
          </p:cNvSpPr>
          <p:nvPr>
            <p:ph type="sldImg" idx="2"/>
          </p:nvPr>
        </p:nvSpPr>
        <p:spPr>
          <a:xfrm>
            <a:off x="139700" y="777875"/>
            <a:ext cx="6818313" cy="3836988"/>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312" name="Google Shape;312;p7:notes"/>
          <p:cNvSpPr txBox="1">
            <a:spLocks noGrp="1"/>
          </p:cNvSpPr>
          <p:nvPr>
            <p:ph type="body" idx="1"/>
          </p:nvPr>
        </p:nvSpPr>
        <p:spPr>
          <a:xfrm>
            <a:off x="709632" y="4861252"/>
            <a:ext cx="5680036" cy="4605955"/>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0"/>
        <p:cNvGrpSpPr/>
        <p:nvPr/>
      </p:nvGrpSpPr>
      <p:grpSpPr>
        <a:xfrm>
          <a:off x="0" y="0"/>
          <a:ext cx="0" cy="0"/>
          <a:chOff x="0" y="0"/>
          <a:chExt cx="0" cy="0"/>
        </a:xfrm>
      </p:grpSpPr>
      <p:sp>
        <p:nvSpPr>
          <p:cNvPr id="361" name="Google Shape;361;g29d9fe470f5_0_83:notes"/>
          <p:cNvSpPr txBox="1">
            <a:spLocks noGrp="1"/>
          </p:cNvSpPr>
          <p:nvPr>
            <p:ph type="sldNum" idx="12"/>
          </p:nvPr>
        </p:nvSpPr>
        <p:spPr>
          <a:xfrm>
            <a:off x="4017769" y="9722503"/>
            <a:ext cx="3059100" cy="489300"/>
          </a:xfrm>
          <a:prstGeom prst="rect">
            <a:avLst/>
          </a:prstGeom>
          <a:noFill/>
          <a:ln>
            <a:noFill/>
          </a:ln>
        </p:spPr>
        <p:txBody>
          <a:bodyPr spcFirstLastPara="1" wrap="square" lIns="0" tIns="0" rIns="0" bIns="0" anchor="b" anchorCtr="0">
            <a:noAutofit/>
          </a:bodyPr>
          <a:lstStyle/>
          <a:p>
            <a:pPr marL="0" lvl="0" indent="0" algn="r" rtl="0">
              <a:lnSpc>
                <a:spcPct val="93000"/>
              </a:lnSpc>
              <a:spcBef>
                <a:spcPts val="0"/>
              </a:spcBef>
              <a:spcAft>
                <a:spcPts val="0"/>
              </a:spcAft>
              <a:buClr>
                <a:srgbClr val="000000"/>
              </a:buClr>
              <a:buSzPts val="1300"/>
              <a:buFont typeface="Times New Roman"/>
              <a:buNone/>
            </a:pPr>
            <a:fld id="{00000000-1234-1234-1234-123412341234}" type="slidenum">
              <a:rPr lang="en-US"/>
              <a:t>19</a:t>
            </a:fld>
            <a:endParaRPr/>
          </a:p>
        </p:txBody>
      </p:sp>
      <p:sp>
        <p:nvSpPr>
          <p:cNvPr id="362" name="Google Shape;362;g29d9fe470f5_0_83:notes"/>
          <p:cNvSpPr>
            <a:spLocks noGrp="1" noRot="1" noChangeAspect="1"/>
          </p:cNvSpPr>
          <p:nvPr>
            <p:ph type="sldImg" idx="2"/>
          </p:nvPr>
        </p:nvSpPr>
        <p:spPr>
          <a:xfrm>
            <a:off x="139700" y="777875"/>
            <a:ext cx="6818313" cy="3836988"/>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363" name="Google Shape;363;g29d9fe470f5_0_83:notes"/>
          <p:cNvSpPr txBox="1">
            <a:spLocks noGrp="1"/>
          </p:cNvSpPr>
          <p:nvPr>
            <p:ph type="body" idx="1"/>
          </p:nvPr>
        </p:nvSpPr>
        <p:spPr>
          <a:xfrm>
            <a:off x="709632" y="4861252"/>
            <a:ext cx="5679900" cy="46059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8"/>
        <p:cNvGrpSpPr/>
        <p:nvPr/>
      </p:nvGrpSpPr>
      <p:grpSpPr>
        <a:xfrm>
          <a:off x="0" y="0"/>
          <a:ext cx="0" cy="0"/>
          <a:chOff x="0" y="0"/>
          <a:chExt cx="0" cy="0"/>
        </a:xfrm>
      </p:grpSpPr>
      <p:sp>
        <p:nvSpPr>
          <p:cNvPr id="409" name="Google Shape;409;p8:notes"/>
          <p:cNvSpPr txBox="1">
            <a:spLocks noGrp="1"/>
          </p:cNvSpPr>
          <p:nvPr>
            <p:ph type="sldNum" idx="12"/>
          </p:nvPr>
        </p:nvSpPr>
        <p:spPr>
          <a:xfrm>
            <a:off x="4017769" y="9722503"/>
            <a:ext cx="3059169" cy="489316"/>
          </a:xfrm>
          <a:prstGeom prst="rect">
            <a:avLst/>
          </a:prstGeom>
          <a:noFill/>
          <a:ln>
            <a:noFill/>
          </a:ln>
        </p:spPr>
        <p:txBody>
          <a:bodyPr spcFirstLastPara="1" wrap="square" lIns="0" tIns="0" rIns="0" bIns="0" anchor="b" anchorCtr="0">
            <a:noAutofit/>
          </a:bodyPr>
          <a:lstStyle/>
          <a:p>
            <a:pPr marL="0" lvl="0" indent="0" algn="r" rtl="0">
              <a:lnSpc>
                <a:spcPct val="93000"/>
              </a:lnSpc>
              <a:spcBef>
                <a:spcPts val="0"/>
              </a:spcBef>
              <a:spcAft>
                <a:spcPts val="0"/>
              </a:spcAft>
              <a:buClr>
                <a:srgbClr val="000000"/>
              </a:buClr>
              <a:buSzPts val="1300"/>
              <a:buFont typeface="Times New Roman"/>
              <a:buNone/>
            </a:pPr>
            <a:fld id="{00000000-1234-1234-1234-123412341234}" type="slidenum">
              <a:rPr lang="en-US"/>
              <a:t>20</a:t>
            </a:fld>
            <a:endParaRPr/>
          </a:p>
        </p:txBody>
      </p:sp>
      <p:sp>
        <p:nvSpPr>
          <p:cNvPr id="410" name="Google Shape;410;p8:notes"/>
          <p:cNvSpPr>
            <a:spLocks noGrp="1" noRot="1" noChangeAspect="1"/>
          </p:cNvSpPr>
          <p:nvPr>
            <p:ph type="sldImg" idx="2"/>
          </p:nvPr>
        </p:nvSpPr>
        <p:spPr>
          <a:xfrm>
            <a:off x="139700" y="777875"/>
            <a:ext cx="6818313" cy="3836988"/>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411" name="Google Shape;411;p8:notes"/>
          <p:cNvSpPr txBox="1">
            <a:spLocks noGrp="1"/>
          </p:cNvSpPr>
          <p:nvPr>
            <p:ph type="body" idx="1"/>
          </p:nvPr>
        </p:nvSpPr>
        <p:spPr>
          <a:xfrm>
            <a:off x="709632" y="4861252"/>
            <a:ext cx="5680036" cy="4605955"/>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3"/>
        <p:cNvGrpSpPr/>
        <p:nvPr/>
      </p:nvGrpSpPr>
      <p:grpSpPr>
        <a:xfrm>
          <a:off x="0" y="0"/>
          <a:ext cx="0" cy="0"/>
          <a:chOff x="0" y="0"/>
          <a:chExt cx="0" cy="0"/>
        </a:xfrm>
      </p:grpSpPr>
      <p:sp>
        <p:nvSpPr>
          <p:cNvPr id="424" name="Google Shape;424;p9:notes"/>
          <p:cNvSpPr txBox="1">
            <a:spLocks noGrp="1"/>
          </p:cNvSpPr>
          <p:nvPr>
            <p:ph type="sldNum" idx="12"/>
          </p:nvPr>
        </p:nvSpPr>
        <p:spPr>
          <a:xfrm>
            <a:off x="4017769" y="9722503"/>
            <a:ext cx="3059169" cy="489316"/>
          </a:xfrm>
          <a:prstGeom prst="rect">
            <a:avLst/>
          </a:prstGeom>
          <a:noFill/>
          <a:ln>
            <a:noFill/>
          </a:ln>
        </p:spPr>
        <p:txBody>
          <a:bodyPr spcFirstLastPara="1" wrap="square" lIns="0" tIns="0" rIns="0" bIns="0" anchor="b" anchorCtr="0">
            <a:noAutofit/>
          </a:bodyPr>
          <a:lstStyle/>
          <a:p>
            <a:pPr marL="0" lvl="0" indent="0" algn="r" rtl="0">
              <a:lnSpc>
                <a:spcPct val="93000"/>
              </a:lnSpc>
              <a:spcBef>
                <a:spcPts val="0"/>
              </a:spcBef>
              <a:spcAft>
                <a:spcPts val="0"/>
              </a:spcAft>
              <a:buClr>
                <a:srgbClr val="000000"/>
              </a:buClr>
              <a:buSzPts val="1300"/>
              <a:buFont typeface="Times New Roman"/>
              <a:buNone/>
            </a:pPr>
            <a:fld id="{00000000-1234-1234-1234-123412341234}" type="slidenum">
              <a:rPr lang="en-US"/>
              <a:t>21</a:t>
            </a:fld>
            <a:endParaRPr/>
          </a:p>
        </p:txBody>
      </p:sp>
      <p:sp>
        <p:nvSpPr>
          <p:cNvPr id="425" name="Google Shape;425;p9:notes"/>
          <p:cNvSpPr>
            <a:spLocks noGrp="1" noRot="1" noChangeAspect="1"/>
          </p:cNvSpPr>
          <p:nvPr>
            <p:ph type="sldImg" idx="2"/>
          </p:nvPr>
        </p:nvSpPr>
        <p:spPr>
          <a:xfrm>
            <a:off x="139700" y="777875"/>
            <a:ext cx="6818313" cy="3836988"/>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426" name="Google Shape;426;p9:notes"/>
          <p:cNvSpPr txBox="1">
            <a:spLocks noGrp="1"/>
          </p:cNvSpPr>
          <p:nvPr>
            <p:ph type="body" idx="1"/>
          </p:nvPr>
        </p:nvSpPr>
        <p:spPr>
          <a:xfrm>
            <a:off x="709632" y="4861252"/>
            <a:ext cx="5680036" cy="4605955"/>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0"/>
        <p:cNvGrpSpPr/>
        <p:nvPr/>
      </p:nvGrpSpPr>
      <p:grpSpPr>
        <a:xfrm>
          <a:off x="0" y="0"/>
          <a:ext cx="0" cy="0"/>
          <a:chOff x="0" y="0"/>
          <a:chExt cx="0" cy="0"/>
        </a:xfrm>
      </p:grpSpPr>
      <p:sp>
        <p:nvSpPr>
          <p:cNvPr id="441" name="Google Shape;441;p10:notes"/>
          <p:cNvSpPr txBox="1">
            <a:spLocks noGrp="1"/>
          </p:cNvSpPr>
          <p:nvPr>
            <p:ph type="sldNum" idx="12"/>
          </p:nvPr>
        </p:nvSpPr>
        <p:spPr>
          <a:xfrm>
            <a:off x="4017769" y="9722503"/>
            <a:ext cx="3059169" cy="489316"/>
          </a:xfrm>
          <a:prstGeom prst="rect">
            <a:avLst/>
          </a:prstGeom>
          <a:noFill/>
          <a:ln>
            <a:noFill/>
          </a:ln>
        </p:spPr>
        <p:txBody>
          <a:bodyPr spcFirstLastPara="1" wrap="square" lIns="0" tIns="0" rIns="0" bIns="0" anchor="b" anchorCtr="0">
            <a:noAutofit/>
          </a:bodyPr>
          <a:lstStyle/>
          <a:p>
            <a:pPr marL="0" lvl="0" indent="0" algn="r" rtl="0">
              <a:lnSpc>
                <a:spcPct val="93000"/>
              </a:lnSpc>
              <a:spcBef>
                <a:spcPts val="0"/>
              </a:spcBef>
              <a:spcAft>
                <a:spcPts val="0"/>
              </a:spcAft>
              <a:buClr>
                <a:srgbClr val="000000"/>
              </a:buClr>
              <a:buSzPts val="1300"/>
              <a:buFont typeface="Times New Roman"/>
              <a:buNone/>
            </a:pPr>
            <a:fld id="{00000000-1234-1234-1234-123412341234}" type="slidenum">
              <a:rPr lang="en-US"/>
              <a:t>22</a:t>
            </a:fld>
            <a:endParaRPr/>
          </a:p>
        </p:txBody>
      </p:sp>
      <p:sp>
        <p:nvSpPr>
          <p:cNvPr id="442" name="Google Shape;442;p10:notes"/>
          <p:cNvSpPr>
            <a:spLocks noGrp="1" noRot="1" noChangeAspect="1"/>
          </p:cNvSpPr>
          <p:nvPr>
            <p:ph type="sldImg" idx="2"/>
          </p:nvPr>
        </p:nvSpPr>
        <p:spPr>
          <a:xfrm>
            <a:off x="139700" y="777875"/>
            <a:ext cx="6818313" cy="3836988"/>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443" name="Google Shape;443;p10:notes"/>
          <p:cNvSpPr txBox="1">
            <a:spLocks noGrp="1"/>
          </p:cNvSpPr>
          <p:nvPr>
            <p:ph type="body" idx="1"/>
          </p:nvPr>
        </p:nvSpPr>
        <p:spPr>
          <a:xfrm>
            <a:off x="709632" y="4861252"/>
            <a:ext cx="5680036" cy="4605955"/>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p1:notes"/>
          <p:cNvSpPr txBox="1">
            <a:spLocks noGrp="1"/>
          </p:cNvSpPr>
          <p:nvPr>
            <p:ph type="sldNum" idx="12"/>
          </p:nvPr>
        </p:nvSpPr>
        <p:spPr>
          <a:xfrm>
            <a:off x="4017769" y="9722503"/>
            <a:ext cx="3059169" cy="489316"/>
          </a:xfrm>
          <a:prstGeom prst="rect">
            <a:avLst/>
          </a:prstGeom>
          <a:noFill/>
          <a:ln>
            <a:noFill/>
          </a:ln>
        </p:spPr>
        <p:txBody>
          <a:bodyPr spcFirstLastPara="1" wrap="square" lIns="0" tIns="0" rIns="0" bIns="0" anchor="b" anchorCtr="0">
            <a:noAutofit/>
          </a:bodyPr>
          <a:lstStyle/>
          <a:p>
            <a:pPr marL="0" lvl="0" indent="0" algn="r" rtl="0">
              <a:lnSpc>
                <a:spcPct val="93000"/>
              </a:lnSpc>
              <a:spcBef>
                <a:spcPts val="0"/>
              </a:spcBef>
              <a:spcAft>
                <a:spcPts val="0"/>
              </a:spcAft>
              <a:buClr>
                <a:srgbClr val="000000"/>
              </a:buClr>
              <a:buSzPts val="1300"/>
              <a:buFont typeface="Times New Roman"/>
              <a:buNone/>
            </a:pPr>
            <a:fld id="{00000000-1234-1234-1234-123412341234}" type="slidenum">
              <a:rPr lang="en-US"/>
              <a:t>2</a:t>
            </a:fld>
            <a:endParaRPr/>
          </a:p>
        </p:txBody>
      </p:sp>
      <p:sp>
        <p:nvSpPr>
          <p:cNvPr id="64" name="Google Shape;64;p1:notes"/>
          <p:cNvSpPr>
            <a:spLocks noGrp="1" noRot="1" noChangeAspect="1"/>
          </p:cNvSpPr>
          <p:nvPr>
            <p:ph type="sldImg" idx="2"/>
          </p:nvPr>
        </p:nvSpPr>
        <p:spPr>
          <a:xfrm>
            <a:off x="139700" y="777875"/>
            <a:ext cx="6818313" cy="3836988"/>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65" name="Google Shape;65;p1:notes"/>
          <p:cNvSpPr txBox="1">
            <a:spLocks noGrp="1"/>
          </p:cNvSpPr>
          <p:nvPr>
            <p:ph type="body" idx="1"/>
          </p:nvPr>
        </p:nvSpPr>
        <p:spPr>
          <a:xfrm>
            <a:off x="709632" y="4861252"/>
            <a:ext cx="5680036" cy="4605955"/>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5"/>
        <p:cNvGrpSpPr/>
        <p:nvPr/>
      </p:nvGrpSpPr>
      <p:grpSpPr>
        <a:xfrm>
          <a:off x="0" y="0"/>
          <a:ext cx="0" cy="0"/>
          <a:chOff x="0" y="0"/>
          <a:chExt cx="0" cy="0"/>
        </a:xfrm>
      </p:grpSpPr>
      <p:sp>
        <p:nvSpPr>
          <p:cNvPr id="456" name="Google Shape;456;p11:notes"/>
          <p:cNvSpPr txBox="1">
            <a:spLocks noGrp="1"/>
          </p:cNvSpPr>
          <p:nvPr>
            <p:ph type="sldNum" idx="12"/>
          </p:nvPr>
        </p:nvSpPr>
        <p:spPr>
          <a:xfrm>
            <a:off x="4017769" y="9722503"/>
            <a:ext cx="3059169" cy="489316"/>
          </a:xfrm>
          <a:prstGeom prst="rect">
            <a:avLst/>
          </a:prstGeom>
          <a:noFill/>
          <a:ln>
            <a:noFill/>
          </a:ln>
        </p:spPr>
        <p:txBody>
          <a:bodyPr spcFirstLastPara="1" wrap="square" lIns="0" tIns="0" rIns="0" bIns="0" anchor="b" anchorCtr="0">
            <a:noAutofit/>
          </a:bodyPr>
          <a:lstStyle/>
          <a:p>
            <a:pPr marL="0" lvl="0" indent="0" algn="r" rtl="0">
              <a:lnSpc>
                <a:spcPct val="93000"/>
              </a:lnSpc>
              <a:spcBef>
                <a:spcPts val="0"/>
              </a:spcBef>
              <a:spcAft>
                <a:spcPts val="0"/>
              </a:spcAft>
              <a:buClr>
                <a:srgbClr val="000000"/>
              </a:buClr>
              <a:buSzPts val="1300"/>
              <a:buFont typeface="Times New Roman"/>
              <a:buNone/>
            </a:pPr>
            <a:fld id="{00000000-1234-1234-1234-123412341234}" type="slidenum">
              <a:rPr lang="en-US"/>
              <a:t>23</a:t>
            </a:fld>
            <a:endParaRPr/>
          </a:p>
        </p:txBody>
      </p:sp>
      <p:sp>
        <p:nvSpPr>
          <p:cNvPr id="457" name="Google Shape;457;p11:notes"/>
          <p:cNvSpPr>
            <a:spLocks noGrp="1" noRot="1" noChangeAspect="1"/>
          </p:cNvSpPr>
          <p:nvPr>
            <p:ph type="sldImg" idx="2"/>
          </p:nvPr>
        </p:nvSpPr>
        <p:spPr>
          <a:xfrm>
            <a:off x="139700" y="777875"/>
            <a:ext cx="6818313" cy="3836988"/>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458" name="Google Shape;458;p11:notes"/>
          <p:cNvSpPr txBox="1">
            <a:spLocks noGrp="1"/>
          </p:cNvSpPr>
          <p:nvPr>
            <p:ph type="body" idx="1"/>
          </p:nvPr>
        </p:nvSpPr>
        <p:spPr>
          <a:xfrm>
            <a:off x="709632" y="4861252"/>
            <a:ext cx="5680036" cy="4605955"/>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5"/>
        <p:cNvGrpSpPr/>
        <p:nvPr/>
      </p:nvGrpSpPr>
      <p:grpSpPr>
        <a:xfrm>
          <a:off x="0" y="0"/>
          <a:ext cx="0" cy="0"/>
          <a:chOff x="0" y="0"/>
          <a:chExt cx="0" cy="0"/>
        </a:xfrm>
      </p:grpSpPr>
      <p:sp>
        <p:nvSpPr>
          <p:cNvPr id="456" name="Google Shape;456;p11:notes"/>
          <p:cNvSpPr txBox="1">
            <a:spLocks noGrp="1"/>
          </p:cNvSpPr>
          <p:nvPr>
            <p:ph type="sldNum" idx="12"/>
          </p:nvPr>
        </p:nvSpPr>
        <p:spPr>
          <a:xfrm>
            <a:off x="4017769" y="9722503"/>
            <a:ext cx="3059169" cy="489316"/>
          </a:xfrm>
          <a:prstGeom prst="rect">
            <a:avLst/>
          </a:prstGeom>
          <a:noFill/>
          <a:ln>
            <a:noFill/>
          </a:ln>
        </p:spPr>
        <p:txBody>
          <a:bodyPr spcFirstLastPara="1" wrap="square" lIns="0" tIns="0" rIns="0" bIns="0" anchor="b" anchorCtr="0">
            <a:noAutofit/>
          </a:bodyPr>
          <a:lstStyle/>
          <a:p>
            <a:pPr marL="0" lvl="0" indent="0" algn="r" rtl="0">
              <a:lnSpc>
                <a:spcPct val="93000"/>
              </a:lnSpc>
              <a:spcBef>
                <a:spcPts val="0"/>
              </a:spcBef>
              <a:spcAft>
                <a:spcPts val="0"/>
              </a:spcAft>
              <a:buClr>
                <a:srgbClr val="000000"/>
              </a:buClr>
              <a:buSzPts val="1300"/>
              <a:buFont typeface="Times New Roman"/>
              <a:buNone/>
            </a:pPr>
            <a:fld id="{00000000-1234-1234-1234-123412341234}" type="slidenum">
              <a:rPr lang="en-US"/>
              <a:t>24</a:t>
            </a:fld>
            <a:endParaRPr/>
          </a:p>
        </p:txBody>
      </p:sp>
      <p:sp>
        <p:nvSpPr>
          <p:cNvPr id="457" name="Google Shape;457;p11:notes"/>
          <p:cNvSpPr>
            <a:spLocks noGrp="1" noRot="1" noChangeAspect="1"/>
          </p:cNvSpPr>
          <p:nvPr>
            <p:ph type="sldImg" idx="2"/>
          </p:nvPr>
        </p:nvSpPr>
        <p:spPr>
          <a:xfrm>
            <a:off x="139700" y="777875"/>
            <a:ext cx="6818313" cy="3836988"/>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458" name="Google Shape;458;p11:notes"/>
          <p:cNvSpPr txBox="1">
            <a:spLocks noGrp="1"/>
          </p:cNvSpPr>
          <p:nvPr>
            <p:ph type="body" idx="1"/>
          </p:nvPr>
        </p:nvSpPr>
        <p:spPr>
          <a:xfrm>
            <a:off x="709632" y="4861252"/>
            <a:ext cx="5680036" cy="4605955"/>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626948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g29de373f918_0_0:notes"/>
          <p:cNvSpPr txBox="1">
            <a:spLocks noGrp="1"/>
          </p:cNvSpPr>
          <p:nvPr>
            <p:ph type="sldNum" idx="12"/>
          </p:nvPr>
        </p:nvSpPr>
        <p:spPr>
          <a:xfrm>
            <a:off x="4017769" y="9722503"/>
            <a:ext cx="3059100" cy="489300"/>
          </a:xfrm>
          <a:prstGeom prst="rect">
            <a:avLst/>
          </a:prstGeom>
          <a:noFill/>
          <a:ln>
            <a:noFill/>
          </a:ln>
        </p:spPr>
        <p:txBody>
          <a:bodyPr spcFirstLastPara="1" wrap="square" lIns="0" tIns="0" rIns="0" bIns="0" anchor="b" anchorCtr="0">
            <a:noAutofit/>
          </a:bodyPr>
          <a:lstStyle/>
          <a:p>
            <a:pPr marL="0" lvl="0" indent="0" algn="r" rtl="0">
              <a:lnSpc>
                <a:spcPct val="93000"/>
              </a:lnSpc>
              <a:spcBef>
                <a:spcPts val="0"/>
              </a:spcBef>
              <a:spcAft>
                <a:spcPts val="0"/>
              </a:spcAft>
              <a:buClr>
                <a:srgbClr val="000000"/>
              </a:buClr>
              <a:buSzPts val="1300"/>
              <a:buFont typeface="Times New Roman"/>
              <a:buNone/>
            </a:pPr>
            <a:fld id="{00000000-1234-1234-1234-123412341234}" type="slidenum">
              <a:rPr lang="en-US"/>
              <a:t>3</a:t>
            </a:fld>
            <a:endParaRPr/>
          </a:p>
        </p:txBody>
      </p:sp>
      <p:sp>
        <p:nvSpPr>
          <p:cNvPr id="119" name="Google Shape;119;g29de373f918_0_0:notes"/>
          <p:cNvSpPr>
            <a:spLocks noGrp="1" noRot="1" noChangeAspect="1"/>
          </p:cNvSpPr>
          <p:nvPr>
            <p:ph type="sldImg" idx="2"/>
          </p:nvPr>
        </p:nvSpPr>
        <p:spPr>
          <a:xfrm>
            <a:off x="139700" y="777875"/>
            <a:ext cx="6818313" cy="3836988"/>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120" name="Google Shape;120;g29de373f918_0_0:notes"/>
          <p:cNvSpPr txBox="1">
            <a:spLocks noGrp="1"/>
          </p:cNvSpPr>
          <p:nvPr>
            <p:ph type="body" idx="1"/>
          </p:nvPr>
        </p:nvSpPr>
        <p:spPr>
          <a:xfrm>
            <a:off x="709632" y="4861252"/>
            <a:ext cx="5679900" cy="46059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402662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p2:notes"/>
          <p:cNvSpPr txBox="1">
            <a:spLocks noGrp="1"/>
          </p:cNvSpPr>
          <p:nvPr>
            <p:ph type="sldNum" idx="12"/>
          </p:nvPr>
        </p:nvSpPr>
        <p:spPr>
          <a:xfrm>
            <a:off x="4017769" y="9722503"/>
            <a:ext cx="3059169" cy="489316"/>
          </a:xfrm>
          <a:prstGeom prst="rect">
            <a:avLst/>
          </a:prstGeom>
          <a:noFill/>
          <a:ln>
            <a:noFill/>
          </a:ln>
        </p:spPr>
        <p:txBody>
          <a:bodyPr spcFirstLastPara="1" wrap="square" lIns="0" tIns="0" rIns="0" bIns="0" anchor="b" anchorCtr="0">
            <a:noAutofit/>
          </a:bodyPr>
          <a:lstStyle/>
          <a:p>
            <a:pPr marL="0" lvl="0" indent="0" algn="r" rtl="0">
              <a:lnSpc>
                <a:spcPct val="93000"/>
              </a:lnSpc>
              <a:spcBef>
                <a:spcPts val="0"/>
              </a:spcBef>
              <a:spcAft>
                <a:spcPts val="0"/>
              </a:spcAft>
              <a:buClr>
                <a:srgbClr val="000000"/>
              </a:buClr>
              <a:buSzPts val="1300"/>
              <a:buFont typeface="Times New Roman"/>
              <a:buNone/>
            </a:pPr>
            <a:fld id="{00000000-1234-1234-1234-123412341234}" type="slidenum">
              <a:rPr lang="en-US"/>
              <a:t>4</a:t>
            </a:fld>
            <a:endParaRPr/>
          </a:p>
        </p:txBody>
      </p:sp>
      <p:sp>
        <p:nvSpPr>
          <p:cNvPr id="87" name="Google Shape;87;p2:notes"/>
          <p:cNvSpPr>
            <a:spLocks noGrp="1" noRot="1" noChangeAspect="1"/>
          </p:cNvSpPr>
          <p:nvPr>
            <p:ph type="sldImg" idx="2"/>
          </p:nvPr>
        </p:nvSpPr>
        <p:spPr>
          <a:xfrm>
            <a:off x="139700" y="777875"/>
            <a:ext cx="6818313" cy="3836988"/>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88" name="Google Shape;88;p2:notes"/>
          <p:cNvSpPr txBox="1">
            <a:spLocks noGrp="1"/>
          </p:cNvSpPr>
          <p:nvPr>
            <p:ph type="body" idx="1"/>
          </p:nvPr>
        </p:nvSpPr>
        <p:spPr>
          <a:xfrm>
            <a:off x="709632" y="4861252"/>
            <a:ext cx="5680036" cy="4605955"/>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g29d9fe470f5_0_257:notes"/>
          <p:cNvSpPr>
            <a:spLocks noGrp="1" noRot="1" noChangeAspect="1"/>
          </p:cNvSpPr>
          <p:nvPr>
            <p:ph type="sldImg" idx="2"/>
          </p:nvPr>
        </p:nvSpPr>
        <p:spPr>
          <a:xfrm>
            <a:off x="149225" y="777875"/>
            <a:ext cx="6778625" cy="38147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3" name="Google Shape;153;g29d9fe470f5_0_257:notes"/>
          <p:cNvSpPr txBox="1">
            <a:spLocks noGrp="1"/>
          </p:cNvSpPr>
          <p:nvPr>
            <p:ph type="body" idx="1"/>
          </p:nvPr>
        </p:nvSpPr>
        <p:spPr>
          <a:xfrm>
            <a:off x="709633" y="4861252"/>
            <a:ext cx="5657700" cy="4583100"/>
          </a:xfrm>
          <a:prstGeom prst="rect">
            <a:avLst/>
          </a:prstGeom>
        </p:spPr>
        <p:txBody>
          <a:bodyPr spcFirstLastPara="1" wrap="square" lIns="0" tIns="0" rIns="0" bIns="0" anchor="t" anchorCtr="0">
            <a:noAutofit/>
          </a:bodyPr>
          <a:lstStyle/>
          <a:p>
            <a:pPr marL="0" lvl="0" indent="0" algn="l" rtl="0">
              <a:spcBef>
                <a:spcPts val="360"/>
              </a:spcBef>
              <a:spcAft>
                <a:spcPts val="0"/>
              </a:spcAft>
              <a:buNone/>
            </a:pPr>
            <a:endParaRPr/>
          </a:p>
        </p:txBody>
      </p:sp>
      <p:sp>
        <p:nvSpPr>
          <p:cNvPr id="154" name="Google Shape;154;g29d9fe470f5_0_257:notes"/>
          <p:cNvSpPr txBox="1">
            <a:spLocks noGrp="1"/>
          </p:cNvSpPr>
          <p:nvPr>
            <p:ph type="sldNum" idx="12"/>
          </p:nvPr>
        </p:nvSpPr>
        <p:spPr>
          <a:xfrm>
            <a:off x="4017769" y="9722503"/>
            <a:ext cx="3059100" cy="489300"/>
          </a:xfrm>
          <a:prstGeom prst="rect">
            <a:avLst/>
          </a:prstGeom>
        </p:spPr>
        <p:txBody>
          <a:bodyPr spcFirstLastPara="1" wrap="square" lIns="0" tIns="0" rIns="0" bIns="0" anchor="b" anchorCtr="0">
            <a:noAutofit/>
          </a:bodyPr>
          <a:lstStyle/>
          <a:p>
            <a:pPr marL="0" lvl="0" indent="0" algn="r" rtl="0">
              <a:spcBef>
                <a:spcPts val="0"/>
              </a:spcBef>
              <a:spcAft>
                <a:spcPts val="0"/>
              </a:spcAft>
              <a:buClr>
                <a:srgbClr val="000000"/>
              </a:buClr>
              <a:buSzPts val="1300"/>
              <a:buFont typeface="Times New Roman"/>
              <a:buNone/>
            </a:pPr>
            <a:fld id="{00000000-1234-1234-1234-123412341234}" type="slidenum">
              <a:rPr lang="en-US"/>
              <a:t>5</a:t>
            </a:fld>
            <a:endParaRPr/>
          </a:p>
        </p:txBody>
      </p:sp>
    </p:spTree>
    <p:extLst>
      <p:ext uri="{BB962C8B-B14F-4D97-AF65-F5344CB8AC3E}">
        <p14:creationId xmlns:p14="http://schemas.microsoft.com/office/powerpoint/2010/main" val="42659490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8"/>
        <p:cNvGrpSpPr/>
        <p:nvPr/>
      </p:nvGrpSpPr>
      <p:grpSpPr>
        <a:xfrm>
          <a:off x="0" y="0"/>
          <a:ext cx="0" cy="0"/>
          <a:chOff x="0" y="0"/>
          <a:chExt cx="0" cy="0"/>
        </a:xfrm>
      </p:grpSpPr>
      <p:sp>
        <p:nvSpPr>
          <p:cNvPr id="309" name="Google Shape;309;g29d72a7d4ce_0_0:notes"/>
          <p:cNvSpPr txBox="1">
            <a:spLocks noGrp="1"/>
          </p:cNvSpPr>
          <p:nvPr>
            <p:ph type="sldNum" idx="12"/>
          </p:nvPr>
        </p:nvSpPr>
        <p:spPr>
          <a:xfrm>
            <a:off x="4017769" y="9722503"/>
            <a:ext cx="3059100" cy="489300"/>
          </a:xfrm>
          <a:prstGeom prst="rect">
            <a:avLst/>
          </a:prstGeom>
          <a:noFill/>
          <a:ln>
            <a:noFill/>
          </a:ln>
        </p:spPr>
        <p:txBody>
          <a:bodyPr spcFirstLastPara="1" wrap="square" lIns="0" tIns="0" rIns="0" bIns="0" anchor="b" anchorCtr="0">
            <a:noAutofit/>
          </a:bodyPr>
          <a:lstStyle/>
          <a:p>
            <a:pPr marL="0" lvl="0" indent="0" algn="r" rtl="0">
              <a:lnSpc>
                <a:spcPct val="93000"/>
              </a:lnSpc>
              <a:spcBef>
                <a:spcPts val="0"/>
              </a:spcBef>
              <a:spcAft>
                <a:spcPts val="0"/>
              </a:spcAft>
              <a:buClr>
                <a:srgbClr val="000000"/>
              </a:buClr>
              <a:buSzPts val="1300"/>
              <a:buFont typeface="Times New Roman"/>
              <a:buNone/>
            </a:pPr>
            <a:fld id="{00000000-1234-1234-1234-123412341234}" type="slidenum">
              <a:rPr lang="en-US"/>
              <a:t>6</a:t>
            </a:fld>
            <a:endParaRPr/>
          </a:p>
        </p:txBody>
      </p:sp>
      <p:sp>
        <p:nvSpPr>
          <p:cNvPr id="310" name="Google Shape;310;g29d72a7d4ce_0_0:notes"/>
          <p:cNvSpPr>
            <a:spLocks noGrp="1" noRot="1" noChangeAspect="1"/>
          </p:cNvSpPr>
          <p:nvPr>
            <p:ph type="sldImg" idx="2"/>
          </p:nvPr>
        </p:nvSpPr>
        <p:spPr>
          <a:xfrm>
            <a:off x="139700" y="777875"/>
            <a:ext cx="6818313" cy="3836988"/>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311" name="Google Shape;311;g29d72a7d4ce_0_0:notes"/>
          <p:cNvSpPr txBox="1">
            <a:spLocks noGrp="1"/>
          </p:cNvSpPr>
          <p:nvPr>
            <p:ph type="body" idx="1"/>
          </p:nvPr>
        </p:nvSpPr>
        <p:spPr>
          <a:xfrm>
            <a:off x="709632" y="4861252"/>
            <a:ext cx="5679900" cy="46059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g29d72a7d4ce_0_19:notes"/>
          <p:cNvSpPr txBox="1">
            <a:spLocks noGrp="1"/>
          </p:cNvSpPr>
          <p:nvPr>
            <p:ph type="sldNum" idx="12"/>
          </p:nvPr>
        </p:nvSpPr>
        <p:spPr>
          <a:xfrm>
            <a:off x="4017769" y="9722503"/>
            <a:ext cx="3059100" cy="489300"/>
          </a:xfrm>
          <a:prstGeom prst="rect">
            <a:avLst/>
          </a:prstGeom>
          <a:noFill/>
          <a:ln>
            <a:noFill/>
          </a:ln>
        </p:spPr>
        <p:txBody>
          <a:bodyPr spcFirstLastPara="1" wrap="square" lIns="0" tIns="0" rIns="0" bIns="0" anchor="b" anchorCtr="0">
            <a:noAutofit/>
          </a:bodyPr>
          <a:lstStyle/>
          <a:p>
            <a:pPr marL="0" lvl="0" indent="0" algn="r" rtl="0">
              <a:lnSpc>
                <a:spcPct val="93000"/>
              </a:lnSpc>
              <a:spcBef>
                <a:spcPts val="0"/>
              </a:spcBef>
              <a:spcAft>
                <a:spcPts val="0"/>
              </a:spcAft>
              <a:buClr>
                <a:srgbClr val="000000"/>
              </a:buClr>
              <a:buSzPts val="1300"/>
              <a:buFont typeface="Times New Roman"/>
              <a:buNone/>
            </a:pPr>
            <a:fld id="{00000000-1234-1234-1234-123412341234}" type="slidenum">
              <a:rPr lang="en-US"/>
              <a:t>7</a:t>
            </a:fld>
            <a:endParaRPr/>
          </a:p>
        </p:txBody>
      </p:sp>
      <p:sp>
        <p:nvSpPr>
          <p:cNvPr id="332" name="Google Shape;332;g29d72a7d4ce_0_19:notes"/>
          <p:cNvSpPr>
            <a:spLocks noGrp="1" noRot="1" noChangeAspect="1"/>
          </p:cNvSpPr>
          <p:nvPr>
            <p:ph type="sldImg" idx="2"/>
          </p:nvPr>
        </p:nvSpPr>
        <p:spPr>
          <a:xfrm>
            <a:off x="139700" y="777875"/>
            <a:ext cx="6818313" cy="3836988"/>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333" name="Google Shape;333;g29d72a7d4ce_0_19:notes"/>
          <p:cNvSpPr txBox="1">
            <a:spLocks noGrp="1"/>
          </p:cNvSpPr>
          <p:nvPr>
            <p:ph type="body" idx="1"/>
          </p:nvPr>
        </p:nvSpPr>
        <p:spPr>
          <a:xfrm>
            <a:off x="709632" y="4861252"/>
            <a:ext cx="5679900" cy="46059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3"/>
        <p:cNvGrpSpPr/>
        <p:nvPr/>
      </p:nvGrpSpPr>
      <p:grpSpPr>
        <a:xfrm>
          <a:off x="0" y="0"/>
          <a:ext cx="0" cy="0"/>
          <a:chOff x="0" y="0"/>
          <a:chExt cx="0" cy="0"/>
        </a:xfrm>
      </p:grpSpPr>
      <p:sp>
        <p:nvSpPr>
          <p:cNvPr id="354" name="Google Shape;354;p5:notes"/>
          <p:cNvSpPr txBox="1">
            <a:spLocks noGrp="1"/>
          </p:cNvSpPr>
          <p:nvPr>
            <p:ph type="sldNum" idx="12"/>
          </p:nvPr>
        </p:nvSpPr>
        <p:spPr>
          <a:xfrm>
            <a:off x="4017769" y="9722503"/>
            <a:ext cx="3059169" cy="489316"/>
          </a:xfrm>
          <a:prstGeom prst="rect">
            <a:avLst/>
          </a:prstGeom>
          <a:noFill/>
          <a:ln>
            <a:noFill/>
          </a:ln>
        </p:spPr>
        <p:txBody>
          <a:bodyPr spcFirstLastPara="1" wrap="square" lIns="0" tIns="0" rIns="0" bIns="0" anchor="b" anchorCtr="0">
            <a:noAutofit/>
          </a:bodyPr>
          <a:lstStyle/>
          <a:p>
            <a:pPr marL="0" lvl="0" indent="0" algn="r" rtl="0">
              <a:lnSpc>
                <a:spcPct val="93000"/>
              </a:lnSpc>
              <a:spcBef>
                <a:spcPts val="0"/>
              </a:spcBef>
              <a:spcAft>
                <a:spcPts val="0"/>
              </a:spcAft>
              <a:buClr>
                <a:srgbClr val="000000"/>
              </a:buClr>
              <a:buSzPts val="1300"/>
              <a:buFont typeface="Times New Roman"/>
              <a:buNone/>
            </a:pPr>
            <a:fld id="{00000000-1234-1234-1234-123412341234}" type="slidenum">
              <a:rPr lang="en-US"/>
              <a:t>8</a:t>
            </a:fld>
            <a:endParaRPr/>
          </a:p>
        </p:txBody>
      </p:sp>
      <p:sp>
        <p:nvSpPr>
          <p:cNvPr id="355" name="Google Shape;355;p5:notes"/>
          <p:cNvSpPr>
            <a:spLocks noGrp="1" noRot="1" noChangeAspect="1"/>
          </p:cNvSpPr>
          <p:nvPr>
            <p:ph type="sldImg" idx="2"/>
          </p:nvPr>
        </p:nvSpPr>
        <p:spPr>
          <a:xfrm>
            <a:off x="139700" y="777875"/>
            <a:ext cx="6818313" cy="3836988"/>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356" name="Google Shape;356;p5:notes"/>
          <p:cNvSpPr txBox="1">
            <a:spLocks noGrp="1"/>
          </p:cNvSpPr>
          <p:nvPr>
            <p:ph type="body" idx="1"/>
          </p:nvPr>
        </p:nvSpPr>
        <p:spPr>
          <a:xfrm>
            <a:off x="709632" y="4861252"/>
            <a:ext cx="5680036" cy="4605955"/>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5"/>
        <p:cNvGrpSpPr/>
        <p:nvPr/>
      </p:nvGrpSpPr>
      <p:grpSpPr>
        <a:xfrm>
          <a:off x="0" y="0"/>
          <a:ext cx="0" cy="0"/>
          <a:chOff x="0" y="0"/>
          <a:chExt cx="0" cy="0"/>
        </a:xfrm>
      </p:grpSpPr>
      <p:sp>
        <p:nvSpPr>
          <p:cNvPr id="376" name="Google Shape;376;g29bbb82762f_1_220:notes"/>
          <p:cNvSpPr txBox="1">
            <a:spLocks noGrp="1"/>
          </p:cNvSpPr>
          <p:nvPr>
            <p:ph type="sldNum" idx="12"/>
          </p:nvPr>
        </p:nvSpPr>
        <p:spPr>
          <a:xfrm>
            <a:off x="4017769" y="9722503"/>
            <a:ext cx="3059100" cy="489300"/>
          </a:xfrm>
          <a:prstGeom prst="rect">
            <a:avLst/>
          </a:prstGeom>
          <a:noFill/>
          <a:ln>
            <a:noFill/>
          </a:ln>
        </p:spPr>
        <p:txBody>
          <a:bodyPr spcFirstLastPara="1" wrap="square" lIns="0" tIns="0" rIns="0" bIns="0" anchor="b" anchorCtr="0">
            <a:noAutofit/>
          </a:bodyPr>
          <a:lstStyle/>
          <a:p>
            <a:pPr marL="0" lvl="0" indent="0" algn="r" rtl="0">
              <a:lnSpc>
                <a:spcPct val="93000"/>
              </a:lnSpc>
              <a:spcBef>
                <a:spcPts val="0"/>
              </a:spcBef>
              <a:spcAft>
                <a:spcPts val="0"/>
              </a:spcAft>
              <a:buClr>
                <a:srgbClr val="000000"/>
              </a:buClr>
              <a:buSzPts val="1300"/>
              <a:buFont typeface="Times New Roman"/>
              <a:buNone/>
            </a:pPr>
            <a:fld id="{00000000-1234-1234-1234-123412341234}" type="slidenum">
              <a:rPr lang="en-US"/>
              <a:t>9</a:t>
            </a:fld>
            <a:endParaRPr/>
          </a:p>
        </p:txBody>
      </p:sp>
      <p:sp>
        <p:nvSpPr>
          <p:cNvPr id="377" name="Google Shape;377;g29bbb82762f_1_220:notes"/>
          <p:cNvSpPr>
            <a:spLocks noGrp="1" noRot="1" noChangeAspect="1"/>
          </p:cNvSpPr>
          <p:nvPr>
            <p:ph type="sldImg" idx="2"/>
          </p:nvPr>
        </p:nvSpPr>
        <p:spPr>
          <a:xfrm>
            <a:off x="139700" y="777875"/>
            <a:ext cx="6818313" cy="3836988"/>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378" name="Google Shape;378;g29bbb82762f_1_220:notes"/>
          <p:cNvSpPr txBox="1">
            <a:spLocks noGrp="1"/>
          </p:cNvSpPr>
          <p:nvPr>
            <p:ph type="body" idx="1"/>
          </p:nvPr>
        </p:nvSpPr>
        <p:spPr>
          <a:xfrm>
            <a:off x="709632" y="4861252"/>
            <a:ext cx="5679900" cy="46059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Master" Target="../slideMasters/slideMaster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Vuota" type="blank">
  <p:cSld name="BLANK">
    <p:spTree>
      <p:nvGrpSpPr>
        <p:cNvPr id="1" name="Shape 26"/>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olo e testo verticale" type="vertTx">
  <p:cSld name="VERTICAL_TEXT">
    <p:spTree>
      <p:nvGrpSpPr>
        <p:cNvPr id="1" name="Shape 56"/>
        <p:cNvGrpSpPr/>
        <p:nvPr/>
      </p:nvGrpSpPr>
      <p:grpSpPr>
        <a:xfrm>
          <a:off x="0" y="0"/>
          <a:ext cx="0" cy="0"/>
          <a:chOff x="0" y="0"/>
          <a:chExt cx="0" cy="0"/>
        </a:xfrm>
      </p:grpSpPr>
      <p:sp>
        <p:nvSpPr>
          <p:cNvPr id="57" name="Google Shape;57;p22"/>
          <p:cNvSpPr txBox="1">
            <a:spLocks noGrp="1"/>
          </p:cNvSpPr>
          <p:nvPr>
            <p:ph type="title"/>
          </p:nvPr>
        </p:nvSpPr>
        <p:spPr>
          <a:xfrm>
            <a:off x="503238" y="225425"/>
            <a:ext cx="9048750" cy="922338"/>
          </a:xfrm>
          <a:prstGeom prst="rect">
            <a:avLst/>
          </a:prstGeom>
          <a:noFill/>
          <a:ln>
            <a:noFill/>
          </a:ln>
        </p:spPr>
        <p:txBody>
          <a:bodyPr spcFirstLastPara="1" wrap="square" lIns="0" tIns="0" rIns="0" bIns="0" anchor="ctr" anchorCtr="0">
            <a:noAutofit/>
          </a:bodyPr>
          <a:lstStyle>
            <a:lvl1pPr lvl="0" algn="ctr">
              <a:lnSpc>
                <a:spcPct val="93000"/>
              </a:lnSpc>
              <a:spcBef>
                <a:spcPts val="0"/>
              </a:spcBef>
              <a:spcAft>
                <a:spcPts val="0"/>
              </a:spcAft>
              <a:buSzPts val="1400"/>
              <a:buNone/>
              <a:defRPr/>
            </a:lvl1pPr>
            <a:lvl2pPr lvl="1" algn="ctr">
              <a:lnSpc>
                <a:spcPct val="93000"/>
              </a:lnSpc>
              <a:spcBef>
                <a:spcPts val="0"/>
              </a:spcBef>
              <a:spcAft>
                <a:spcPts val="0"/>
              </a:spcAft>
              <a:buSzPts val="1400"/>
              <a:buNone/>
              <a:defRPr/>
            </a:lvl2pPr>
            <a:lvl3pPr lvl="2" algn="ctr">
              <a:lnSpc>
                <a:spcPct val="93000"/>
              </a:lnSpc>
              <a:spcBef>
                <a:spcPts val="0"/>
              </a:spcBef>
              <a:spcAft>
                <a:spcPts val="0"/>
              </a:spcAft>
              <a:buSzPts val="1400"/>
              <a:buNone/>
              <a:defRPr/>
            </a:lvl3pPr>
            <a:lvl4pPr lvl="3" algn="ctr">
              <a:lnSpc>
                <a:spcPct val="93000"/>
              </a:lnSpc>
              <a:spcBef>
                <a:spcPts val="0"/>
              </a:spcBef>
              <a:spcAft>
                <a:spcPts val="0"/>
              </a:spcAft>
              <a:buSzPts val="1400"/>
              <a:buNone/>
              <a:defRPr/>
            </a:lvl4pPr>
            <a:lvl5pPr lvl="4" algn="ctr">
              <a:lnSpc>
                <a:spcPct val="93000"/>
              </a:lnSpc>
              <a:spcBef>
                <a:spcPts val="0"/>
              </a:spcBef>
              <a:spcAft>
                <a:spcPts val="0"/>
              </a:spcAft>
              <a:buSzPts val="1400"/>
              <a:buNone/>
              <a:defRPr/>
            </a:lvl5pPr>
            <a:lvl6pPr lvl="5" algn="ctr">
              <a:lnSpc>
                <a:spcPct val="93000"/>
              </a:lnSpc>
              <a:spcBef>
                <a:spcPts val="0"/>
              </a:spcBef>
              <a:spcAft>
                <a:spcPts val="0"/>
              </a:spcAft>
              <a:buSzPts val="1400"/>
              <a:buNone/>
              <a:defRPr/>
            </a:lvl6pPr>
            <a:lvl7pPr lvl="6" algn="ctr">
              <a:lnSpc>
                <a:spcPct val="93000"/>
              </a:lnSpc>
              <a:spcBef>
                <a:spcPts val="0"/>
              </a:spcBef>
              <a:spcAft>
                <a:spcPts val="0"/>
              </a:spcAft>
              <a:buSzPts val="1400"/>
              <a:buNone/>
              <a:defRPr/>
            </a:lvl7pPr>
            <a:lvl8pPr lvl="7" algn="ctr">
              <a:lnSpc>
                <a:spcPct val="93000"/>
              </a:lnSpc>
              <a:spcBef>
                <a:spcPts val="0"/>
              </a:spcBef>
              <a:spcAft>
                <a:spcPts val="0"/>
              </a:spcAft>
              <a:buSzPts val="1400"/>
              <a:buNone/>
              <a:defRPr/>
            </a:lvl8pPr>
            <a:lvl9pPr lvl="8" algn="ctr">
              <a:lnSpc>
                <a:spcPct val="93000"/>
              </a:lnSpc>
              <a:spcBef>
                <a:spcPts val="0"/>
              </a:spcBef>
              <a:spcAft>
                <a:spcPts val="0"/>
              </a:spcAft>
              <a:buSzPts val="1400"/>
              <a:buNone/>
              <a:defRPr/>
            </a:lvl9pPr>
          </a:lstStyle>
          <a:p>
            <a:endParaRPr/>
          </a:p>
        </p:txBody>
      </p:sp>
      <p:sp>
        <p:nvSpPr>
          <p:cNvPr id="58" name="Google Shape;58;p22"/>
          <p:cNvSpPr txBox="1">
            <a:spLocks noGrp="1"/>
          </p:cNvSpPr>
          <p:nvPr>
            <p:ph type="body" idx="1"/>
          </p:nvPr>
        </p:nvSpPr>
        <p:spPr>
          <a:xfrm rot="5400000">
            <a:off x="3394869" y="-1564481"/>
            <a:ext cx="3265488" cy="9048750"/>
          </a:xfrm>
          <a:prstGeom prst="rect">
            <a:avLst/>
          </a:prstGeom>
          <a:noFill/>
          <a:ln>
            <a:noFill/>
          </a:ln>
        </p:spPr>
        <p:txBody>
          <a:bodyPr spcFirstLastPara="1" wrap="square" lIns="0" tIns="28425" rIns="0" bIns="0" anchor="t" anchorCtr="0">
            <a:noAutofit/>
          </a:bodyPr>
          <a:lstStyle>
            <a:lvl1pPr marL="457200" lvl="0" indent="-228600" algn="l">
              <a:lnSpc>
                <a:spcPct val="93000"/>
              </a:lnSpc>
              <a:spcBef>
                <a:spcPts val="1425"/>
              </a:spcBef>
              <a:spcAft>
                <a:spcPts val="0"/>
              </a:spcAft>
              <a:buSzPts val="1400"/>
              <a:buNone/>
              <a:defRPr/>
            </a:lvl1pPr>
            <a:lvl2pPr marL="914400" lvl="1" indent="-228600" algn="l">
              <a:lnSpc>
                <a:spcPct val="93000"/>
              </a:lnSpc>
              <a:spcBef>
                <a:spcPts val="1138"/>
              </a:spcBef>
              <a:spcAft>
                <a:spcPts val="0"/>
              </a:spcAft>
              <a:buSzPts val="1400"/>
              <a:buNone/>
              <a:defRPr/>
            </a:lvl2pPr>
            <a:lvl3pPr marL="1371600" lvl="2" indent="-228600" algn="l">
              <a:lnSpc>
                <a:spcPct val="93000"/>
              </a:lnSpc>
              <a:spcBef>
                <a:spcPts val="850"/>
              </a:spcBef>
              <a:spcAft>
                <a:spcPts val="0"/>
              </a:spcAft>
              <a:buSzPts val="1400"/>
              <a:buNone/>
              <a:defRPr/>
            </a:lvl3pPr>
            <a:lvl4pPr marL="1828800" lvl="3" indent="-228600" algn="l">
              <a:lnSpc>
                <a:spcPct val="93000"/>
              </a:lnSpc>
              <a:spcBef>
                <a:spcPts val="575"/>
              </a:spcBef>
              <a:spcAft>
                <a:spcPts val="0"/>
              </a:spcAft>
              <a:buSzPts val="1400"/>
              <a:buNone/>
              <a:defRPr/>
            </a:lvl4pPr>
            <a:lvl5pPr marL="2286000" lvl="4" indent="-228600" algn="l">
              <a:lnSpc>
                <a:spcPct val="93000"/>
              </a:lnSpc>
              <a:spcBef>
                <a:spcPts val="288"/>
              </a:spcBef>
              <a:spcAft>
                <a:spcPts val="0"/>
              </a:spcAft>
              <a:buSzPts val="14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1_Titolo e testo verticale" type="vertTitleAndTx">
  <p:cSld name="VERTICAL_TITLE_AND_VERTICAL_TEXT">
    <p:spTree>
      <p:nvGrpSpPr>
        <p:cNvPr id="1" name="Shape 59"/>
        <p:cNvGrpSpPr/>
        <p:nvPr/>
      </p:nvGrpSpPr>
      <p:grpSpPr>
        <a:xfrm>
          <a:off x="0" y="0"/>
          <a:ext cx="0" cy="0"/>
          <a:chOff x="0" y="0"/>
          <a:chExt cx="0" cy="0"/>
        </a:xfrm>
      </p:grpSpPr>
      <p:sp>
        <p:nvSpPr>
          <p:cNvPr id="60" name="Google Shape;60;p23"/>
          <p:cNvSpPr txBox="1">
            <a:spLocks noGrp="1"/>
          </p:cNvSpPr>
          <p:nvPr>
            <p:ph type="title"/>
          </p:nvPr>
        </p:nvSpPr>
        <p:spPr>
          <a:xfrm rot="5400000">
            <a:off x="6237288" y="1277937"/>
            <a:ext cx="4367213" cy="2262188"/>
          </a:xfrm>
          <a:prstGeom prst="rect">
            <a:avLst/>
          </a:prstGeom>
          <a:noFill/>
          <a:ln>
            <a:noFill/>
          </a:ln>
        </p:spPr>
        <p:txBody>
          <a:bodyPr spcFirstLastPara="1" wrap="square" lIns="0" tIns="0" rIns="0" bIns="0" anchor="ctr" anchorCtr="0">
            <a:noAutofit/>
          </a:bodyPr>
          <a:lstStyle>
            <a:lvl1pPr lvl="0" algn="ctr">
              <a:lnSpc>
                <a:spcPct val="93000"/>
              </a:lnSpc>
              <a:spcBef>
                <a:spcPts val="0"/>
              </a:spcBef>
              <a:spcAft>
                <a:spcPts val="0"/>
              </a:spcAft>
              <a:buSzPts val="1400"/>
              <a:buNone/>
              <a:defRPr/>
            </a:lvl1pPr>
            <a:lvl2pPr lvl="1" algn="ctr">
              <a:lnSpc>
                <a:spcPct val="93000"/>
              </a:lnSpc>
              <a:spcBef>
                <a:spcPts val="0"/>
              </a:spcBef>
              <a:spcAft>
                <a:spcPts val="0"/>
              </a:spcAft>
              <a:buSzPts val="1400"/>
              <a:buNone/>
              <a:defRPr/>
            </a:lvl2pPr>
            <a:lvl3pPr lvl="2" algn="ctr">
              <a:lnSpc>
                <a:spcPct val="93000"/>
              </a:lnSpc>
              <a:spcBef>
                <a:spcPts val="0"/>
              </a:spcBef>
              <a:spcAft>
                <a:spcPts val="0"/>
              </a:spcAft>
              <a:buSzPts val="1400"/>
              <a:buNone/>
              <a:defRPr/>
            </a:lvl3pPr>
            <a:lvl4pPr lvl="3" algn="ctr">
              <a:lnSpc>
                <a:spcPct val="93000"/>
              </a:lnSpc>
              <a:spcBef>
                <a:spcPts val="0"/>
              </a:spcBef>
              <a:spcAft>
                <a:spcPts val="0"/>
              </a:spcAft>
              <a:buSzPts val="1400"/>
              <a:buNone/>
              <a:defRPr/>
            </a:lvl4pPr>
            <a:lvl5pPr lvl="4" algn="ctr">
              <a:lnSpc>
                <a:spcPct val="93000"/>
              </a:lnSpc>
              <a:spcBef>
                <a:spcPts val="0"/>
              </a:spcBef>
              <a:spcAft>
                <a:spcPts val="0"/>
              </a:spcAft>
              <a:buSzPts val="1400"/>
              <a:buNone/>
              <a:defRPr/>
            </a:lvl5pPr>
            <a:lvl6pPr lvl="5" algn="ctr">
              <a:lnSpc>
                <a:spcPct val="93000"/>
              </a:lnSpc>
              <a:spcBef>
                <a:spcPts val="0"/>
              </a:spcBef>
              <a:spcAft>
                <a:spcPts val="0"/>
              </a:spcAft>
              <a:buSzPts val="1400"/>
              <a:buNone/>
              <a:defRPr/>
            </a:lvl6pPr>
            <a:lvl7pPr lvl="6" algn="ctr">
              <a:lnSpc>
                <a:spcPct val="93000"/>
              </a:lnSpc>
              <a:spcBef>
                <a:spcPts val="0"/>
              </a:spcBef>
              <a:spcAft>
                <a:spcPts val="0"/>
              </a:spcAft>
              <a:buSzPts val="1400"/>
              <a:buNone/>
              <a:defRPr/>
            </a:lvl7pPr>
            <a:lvl8pPr lvl="7" algn="ctr">
              <a:lnSpc>
                <a:spcPct val="93000"/>
              </a:lnSpc>
              <a:spcBef>
                <a:spcPts val="0"/>
              </a:spcBef>
              <a:spcAft>
                <a:spcPts val="0"/>
              </a:spcAft>
              <a:buSzPts val="1400"/>
              <a:buNone/>
              <a:defRPr/>
            </a:lvl8pPr>
            <a:lvl9pPr lvl="8" algn="ctr">
              <a:lnSpc>
                <a:spcPct val="93000"/>
              </a:lnSpc>
              <a:spcBef>
                <a:spcPts val="0"/>
              </a:spcBef>
              <a:spcAft>
                <a:spcPts val="0"/>
              </a:spcAft>
              <a:buSzPts val="1400"/>
              <a:buNone/>
              <a:defRPr/>
            </a:lvl9pPr>
          </a:lstStyle>
          <a:p>
            <a:endParaRPr/>
          </a:p>
        </p:txBody>
      </p:sp>
      <p:sp>
        <p:nvSpPr>
          <p:cNvPr id="61" name="Google Shape;61;p23"/>
          <p:cNvSpPr txBox="1">
            <a:spLocks noGrp="1"/>
          </p:cNvSpPr>
          <p:nvPr>
            <p:ph type="body" idx="1"/>
          </p:nvPr>
        </p:nvSpPr>
        <p:spPr>
          <a:xfrm rot="5400000">
            <a:off x="1636713" y="-908049"/>
            <a:ext cx="4367213" cy="6634162"/>
          </a:xfrm>
          <a:prstGeom prst="rect">
            <a:avLst/>
          </a:prstGeom>
          <a:noFill/>
          <a:ln>
            <a:noFill/>
          </a:ln>
        </p:spPr>
        <p:txBody>
          <a:bodyPr spcFirstLastPara="1" wrap="square" lIns="0" tIns="28425" rIns="0" bIns="0" anchor="t" anchorCtr="0">
            <a:noAutofit/>
          </a:bodyPr>
          <a:lstStyle>
            <a:lvl1pPr marL="457200" lvl="0" indent="-228600" algn="l">
              <a:lnSpc>
                <a:spcPct val="93000"/>
              </a:lnSpc>
              <a:spcBef>
                <a:spcPts val="1425"/>
              </a:spcBef>
              <a:spcAft>
                <a:spcPts val="0"/>
              </a:spcAft>
              <a:buSzPts val="1400"/>
              <a:buNone/>
              <a:defRPr/>
            </a:lvl1pPr>
            <a:lvl2pPr marL="914400" lvl="1" indent="-228600" algn="l">
              <a:lnSpc>
                <a:spcPct val="93000"/>
              </a:lnSpc>
              <a:spcBef>
                <a:spcPts val="1138"/>
              </a:spcBef>
              <a:spcAft>
                <a:spcPts val="0"/>
              </a:spcAft>
              <a:buSzPts val="1400"/>
              <a:buNone/>
              <a:defRPr/>
            </a:lvl2pPr>
            <a:lvl3pPr marL="1371600" lvl="2" indent="-228600" algn="l">
              <a:lnSpc>
                <a:spcPct val="93000"/>
              </a:lnSpc>
              <a:spcBef>
                <a:spcPts val="850"/>
              </a:spcBef>
              <a:spcAft>
                <a:spcPts val="0"/>
              </a:spcAft>
              <a:buSzPts val="1400"/>
              <a:buNone/>
              <a:defRPr/>
            </a:lvl3pPr>
            <a:lvl4pPr marL="1828800" lvl="3" indent="-228600" algn="l">
              <a:lnSpc>
                <a:spcPct val="93000"/>
              </a:lnSpc>
              <a:spcBef>
                <a:spcPts val="575"/>
              </a:spcBef>
              <a:spcAft>
                <a:spcPts val="0"/>
              </a:spcAft>
              <a:buSzPts val="1400"/>
              <a:buNone/>
              <a:defRPr/>
            </a:lvl4pPr>
            <a:lvl5pPr marL="2286000" lvl="4" indent="-228600" algn="l">
              <a:lnSpc>
                <a:spcPct val="93000"/>
              </a:lnSpc>
              <a:spcBef>
                <a:spcPts val="288"/>
              </a:spcBef>
              <a:spcAft>
                <a:spcPts val="0"/>
              </a:spcAft>
              <a:buSzPts val="14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9" name="Rectangle 2">
            <a:extLst>
              <a:ext uri="{FF2B5EF4-FFF2-40B4-BE49-F238E27FC236}">
                <a16:creationId xmlns:a16="http://schemas.microsoft.com/office/drawing/2014/main" id="{A61B04D2-5F89-402D-B449-8D97A3660DC2}"/>
              </a:ext>
            </a:extLst>
          </p:cNvPr>
          <p:cNvSpPr>
            <a:spLocks noChangeArrowheads="1"/>
          </p:cNvSpPr>
          <p:nvPr userDrawn="1"/>
        </p:nvSpPr>
        <p:spPr bwMode="auto">
          <a:xfrm>
            <a:off x="674203" y="5195261"/>
            <a:ext cx="5241800" cy="2163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75607" tIns="37804" rIns="75607" bIns="37804" numCol="1" anchor="ctr" anchorCtr="0" compatLnSpc="1">
            <a:prstTxWarp prst="textNoShape">
              <a:avLst/>
            </a:prstTxWarp>
            <a:spAutoFit/>
          </a:bodyPr>
          <a:lstStyle/>
          <a:p>
            <a:pPr marL="0" marR="0" lvl="0" indent="0" algn="l" defTabSz="756117" rtl="0" eaLnBrk="0" fontAlgn="base" latinLnBrk="0" hangingPunct="0">
              <a:lnSpc>
                <a:spcPct val="100000"/>
              </a:lnSpc>
              <a:spcBef>
                <a:spcPct val="0"/>
              </a:spcBef>
              <a:spcAft>
                <a:spcPct val="0"/>
              </a:spcAft>
              <a:buClrTx/>
              <a:buSzTx/>
              <a:buFontTx/>
              <a:buNone/>
              <a:tabLst/>
            </a:pPr>
            <a:r>
              <a:rPr kumimoji="0" lang="en-US" altLang="it-IT" sz="91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WP5 - ACTIVITY 5.1: SUSTAINABLE MED CITIES TRAINING SYSTEM</a:t>
            </a:r>
            <a:r>
              <a:rPr kumimoji="0" lang="it-IT" altLang="it-IT" sz="91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it-IT" altLang="it-IT" sz="910" b="0" i="0" u="none" strike="noStrike" kern="1200" cap="none" normalizeH="0" baseline="0" dirty="0">
              <a:ln>
                <a:noFill/>
              </a:ln>
              <a:solidFill>
                <a:schemeClr val="tx1"/>
              </a:solidFill>
              <a:effectLst/>
              <a:latin typeface="Arial" panose="020B0604020202020204" pitchFamily="34" charset="0"/>
              <a:cs typeface="Times New Roman" panose="02020603050405020304" pitchFamily="18" charset="0"/>
            </a:endParaRPr>
          </a:p>
        </p:txBody>
      </p:sp>
      <p:sp>
        <p:nvSpPr>
          <p:cNvPr id="6" name="AutoShape 4"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2Q=="/>
          <p:cNvSpPr>
            <a:spLocks noChangeAspect="1" noChangeArrowheads="1"/>
          </p:cNvSpPr>
          <p:nvPr userDrawn="1"/>
        </p:nvSpPr>
        <p:spPr bwMode="auto">
          <a:xfrm>
            <a:off x="136508" y="-112886"/>
            <a:ext cx="336021" cy="252024"/>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75607" tIns="37804" rIns="75607" bIns="37804" numCol="1" anchor="t" anchorCtr="0" compatLnSpc="1">
            <a:prstTxWarp prst="textNoShape">
              <a:avLst/>
            </a:prstTxWarp>
          </a:bodyPr>
          <a:lstStyle/>
          <a:p>
            <a:endParaRPr lang="el-GR"/>
          </a:p>
        </p:txBody>
      </p:sp>
      <p:pic>
        <p:nvPicPr>
          <p:cNvPr id="10" name="Imatge 7"/>
          <p:cNvPicPr/>
          <p:nvPr userDrawn="1"/>
        </p:nvPicPr>
        <p:blipFill>
          <a:blip r:embed="rId2" cstate="print">
            <a:extLst>
              <a:ext uri="{28A0092B-C50C-407E-A947-70E740481C1C}">
                <a14:useLocalDpi xmlns:a14="http://schemas.microsoft.com/office/drawing/2010/main" val="0"/>
              </a:ext>
            </a:extLst>
          </a:blip>
          <a:stretch>
            <a:fillRect/>
          </a:stretch>
        </p:blipFill>
        <p:spPr>
          <a:xfrm>
            <a:off x="2657958" y="428766"/>
            <a:ext cx="4581763" cy="1465236"/>
          </a:xfrm>
          <a:prstGeom prst="rect">
            <a:avLst/>
          </a:prstGeom>
        </p:spPr>
      </p:pic>
      <p:pic>
        <p:nvPicPr>
          <p:cNvPr id="7" name="Picture 6"/>
          <p:cNvPicPr>
            <a:picLocks noChangeAspect="1"/>
          </p:cNvPicPr>
          <p:nvPr userDrawn="1"/>
        </p:nvPicPr>
        <p:blipFill rotWithShape="1">
          <a:blip r:embed="rId3"/>
          <a:srcRect l="33333" t="18181" r="31363" b="15287"/>
          <a:stretch/>
        </p:blipFill>
        <p:spPr>
          <a:xfrm rot="2002525">
            <a:off x="5619643" y="2296437"/>
            <a:ext cx="3358690" cy="2670469"/>
          </a:xfrm>
          <a:prstGeom prst="rect">
            <a:avLst/>
          </a:prstGeom>
        </p:spPr>
      </p:pic>
      <p:grpSp>
        <p:nvGrpSpPr>
          <p:cNvPr id="2" name="Gruppo 1">
            <a:extLst>
              <a:ext uri="{FF2B5EF4-FFF2-40B4-BE49-F238E27FC236}">
                <a16:creationId xmlns:a16="http://schemas.microsoft.com/office/drawing/2014/main" id="{CF4FB2AC-4556-D6D0-F373-67847245F2DC}"/>
              </a:ext>
            </a:extLst>
          </p:cNvPr>
          <p:cNvGrpSpPr/>
          <p:nvPr userDrawn="1"/>
        </p:nvGrpSpPr>
        <p:grpSpPr>
          <a:xfrm>
            <a:off x="8911525" y="1517634"/>
            <a:ext cx="858996" cy="2969125"/>
            <a:chOff x="8755610" y="1517634"/>
            <a:chExt cx="1014911" cy="3043322"/>
          </a:xfrm>
        </p:grpSpPr>
        <p:pic>
          <p:nvPicPr>
            <p:cNvPr id="8" name="Picture 7"/>
            <p:cNvPicPr>
              <a:picLocks noChangeAspect="1"/>
            </p:cNvPicPr>
            <p:nvPr userDrawn="1"/>
          </p:nvPicPr>
          <p:blipFill>
            <a:blip r:embed="rId4"/>
            <a:stretch>
              <a:fillRect/>
            </a:stretch>
          </p:blipFill>
          <p:spPr>
            <a:xfrm>
              <a:off x="8920191" y="1947741"/>
              <a:ext cx="850329" cy="234967"/>
            </a:xfrm>
            <a:prstGeom prst="rect">
              <a:avLst/>
            </a:prstGeom>
          </p:spPr>
        </p:pic>
        <p:pic>
          <p:nvPicPr>
            <p:cNvPr id="11" name="Picture 10"/>
            <p:cNvPicPr>
              <a:picLocks noChangeAspect="1"/>
            </p:cNvPicPr>
            <p:nvPr userDrawn="1"/>
          </p:nvPicPr>
          <p:blipFill>
            <a:blip r:embed="rId5"/>
            <a:stretch>
              <a:fillRect/>
            </a:stretch>
          </p:blipFill>
          <p:spPr>
            <a:xfrm>
              <a:off x="9375193" y="2417228"/>
              <a:ext cx="395328" cy="341262"/>
            </a:xfrm>
            <a:prstGeom prst="rect">
              <a:avLst/>
            </a:prstGeom>
          </p:spPr>
        </p:pic>
        <p:pic>
          <p:nvPicPr>
            <p:cNvPr id="12" name="Picture 11"/>
            <p:cNvPicPr>
              <a:picLocks noChangeAspect="1"/>
            </p:cNvPicPr>
            <p:nvPr userDrawn="1"/>
          </p:nvPicPr>
          <p:blipFill>
            <a:blip r:embed="rId6"/>
            <a:stretch>
              <a:fillRect/>
            </a:stretch>
          </p:blipFill>
          <p:spPr>
            <a:xfrm>
              <a:off x="9345356" y="3036353"/>
              <a:ext cx="425164" cy="324479"/>
            </a:xfrm>
            <a:prstGeom prst="rect">
              <a:avLst/>
            </a:prstGeom>
          </p:spPr>
        </p:pic>
        <p:pic>
          <p:nvPicPr>
            <p:cNvPr id="13" name="Picture 12"/>
            <p:cNvPicPr>
              <a:picLocks noChangeAspect="1"/>
            </p:cNvPicPr>
            <p:nvPr userDrawn="1"/>
          </p:nvPicPr>
          <p:blipFill>
            <a:blip r:embed="rId7"/>
            <a:stretch>
              <a:fillRect/>
            </a:stretch>
          </p:blipFill>
          <p:spPr>
            <a:xfrm>
              <a:off x="9293142" y="3631852"/>
              <a:ext cx="477378" cy="346857"/>
            </a:xfrm>
            <a:prstGeom prst="rect">
              <a:avLst/>
            </a:prstGeom>
          </p:spPr>
        </p:pic>
        <p:pic>
          <p:nvPicPr>
            <p:cNvPr id="14" name="Picture 13"/>
            <p:cNvPicPr>
              <a:picLocks noChangeAspect="1"/>
            </p:cNvPicPr>
            <p:nvPr userDrawn="1"/>
          </p:nvPicPr>
          <p:blipFill>
            <a:blip r:embed="rId8"/>
            <a:stretch>
              <a:fillRect/>
            </a:stretch>
          </p:blipFill>
          <p:spPr>
            <a:xfrm>
              <a:off x="9255848" y="4258855"/>
              <a:ext cx="514673" cy="302101"/>
            </a:xfrm>
            <a:prstGeom prst="rect">
              <a:avLst/>
            </a:prstGeom>
          </p:spPr>
        </p:pic>
        <p:pic>
          <p:nvPicPr>
            <p:cNvPr id="15" name="Picture 14"/>
            <p:cNvPicPr>
              <a:picLocks noChangeAspect="1"/>
            </p:cNvPicPr>
            <p:nvPr userDrawn="1"/>
          </p:nvPicPr>
          <p:blipFill>
            <a:blip r:embed="rId9"/>
            <a:stretch>
              <a:fillRect/>
            </a:stretch>
          </p:blipFill>
          <p:spPr>
            <a:xfrm>
              <a:off x="8755610" y="1517634"/>
              <a:ext cx="1014909" cy="195588"/>
            </a:xfrm>
            <a:prstGeom prst="rect">
              <a:avLst/>
            </a:prstGeom>
          </p:spPr>
        </p:pic>
      </p:grpSp>
      <p:sp>
        <p:nvSpPr>
          <p:cNvPr id="16" name="Rectangle 15"/>
          <p:cNvSpPr/>
          <p:nvPr userDrawn="1"/>
        </p:nvSpPr>
        <p:spPr>
          <a:xfrm>
            <a:off x="0" y="5437619"/>
            <a:ext cx="10080625" cy="232932"/>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756117" rtl="0" eaLnBrk="1" fontAlgn="auto" latinLnBrk="0" hangingPunct="1">
              <a:lnSpc>
                <a:spcPct val="100000"/>
              </a:lnSpc>
              <a:spcBef>
                <a:spcPts val="0"/>
              </a:spcBef>
              <a:spcAft>
                <a:spcPts val="0"/>
              </a:spcAft>
              <a:buClrTx/>
              <a:buSzTx/>
              <a:buFontTx/>
              <a:buNone/>
              <a:tabLst/>
              <a:defRPr/>
            </a:pPr>
            <a:r>
              <a:rPr kumimoji="0" lang="en-US" altLang="it-IT" sz="910" b="0" i="0" u="none" strike="noStrike" kern="1200" cap="none" normalizeH="0" baseline="0" dirty="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910" b="0" i="0" u="none" strike="noStrike" kern="1200" cap="none" normalizeH="0" baseline="0" dirty="0">
              <a:ln>
                <a:noFill/>
              </a:ln>
              <a:solidFill>
                <a:schemeClr val="bg1"/>
              </a:solidFill>
              <a:effectLst/>
              <a:latin typeface="Arial Narrow" panose="020B0606020202030204" pitchFamily="34" charset="0"/>
              <a:cs typeface="Times New Roman" panose="02020603050405020304" pitchFamily="18" charset="0"/>
            </a:endParaRPr>
          </a:p>
        </p:txBody>
      </p:sp>
    </p:spTree>
    <p:extLst>
      <p:ext uri="{BB962C8B-B14F-4D97-AF65-F5344CB8AC3E}">
        <p14:creationId xmlns:p14="http://schemas.microsoft.com/office/powerpoint/2010/main" val="3578835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10080625" cy="605121"/>
          </a:xfrm>
        </p:spPr>
        <p:txBody>
          <a:bodyPr>
            <a:normAutofit/>
          </a:bodyPr>
          <a:lstStyle>
            <a:lvl1pPr>
              <a:defRPr lang="en-US" sz="1654" b="1" kern="1200" dirty="0">
                <a:solidFill>
                  <a:schemeClr val="tx1">
                    <a:lumMod val="50000"/>
                    <a:lumOff val="50000"/>
                  </a:schemeClr>
                </a:solidFill>
                <a:latin typeface="+mj-lt"/>
                <a:ea typeface="+mj-ea"/>
                <a:cs typeface="+mj-cs"/>
              </a:defRPr>
            </a:lvl1pPr>
          </a:lstStyle>
          <a:p>
            <a:r>
              <a:rPr lang="en-US" sz="1654" b="1" dirty="0">
                <a:solidFill>
                  <a:schemeClr val="tx1">
                    <a:lumMod val="50000"/>
                    <a:lumOff val="50000"/>
                  </a:schemeClr>
                </a:solidFill>
              </a:rPr>
              <a:t>KPI code </a:t>
            </a:r>
            <a:r>
              <a:rPr lang="en-US" sz="1819" b="1" dirty="0">
                <a:solidFill>
                  <a:schemeClr val="tx1">
                    <a:lumMod val="50000"/>
                    <a:lumOff val="50000"/>
                  </a:schemeClr>
                </a:solidFill>
              </a:rPr>
              <a:t>- </a:t>
            </a:r>
            <a:r>
              <a:rPr lang="en-US" sz="1654" b="1" dirty="0">
                <a:solidFill>
                  <a:schemeClr val="tx1">
                    <a:lumMod val="50000"/>
                    <a:lumOff val="50000"/>
                  </a:schemeClr>
                </a:solidFill>
              </a:rPr>
              <a:t>KPI name</a:t>
            </a:r>
            <a:endParaRPr lang="en-US" dirty="0"/>
          </a:p>
        </p:txBody>
      </p:sp>
      <p:sp>
        <p:nvSpPr>
          <p:cNvPr id="5" name="Slide Number Placeholder 4"/>
          <p:cNvSpPr>
            <a:spLocks noGrp="1"/>
          </p:cNvSpPr>
          <p:nvPr>
            <p:ph type="sldNum" sz="quarter" idx="4"/>
          </p:nvPr>
        </p:nvSpPr>
        <p:spPr>
          <a:xfrm>
            <a:off x="7778750" y="5417534"/>
            <a:ext cx="2268141" cy="301904"/>
          </a:xfrm>
          <a:prstGeom prst="rect">
            <a:avLst/>
          </a:prstGeom>
        </p:spPr>
        <p:txBody>
          <a:bodyPr vert="horz" lIns="91440" tIns="45720" rIns="91440" bIns="45720" rtlCol="0" anchor="ctr"/>
          <a:lstStyle>
            <a:lvl1pPr algn="r">
              <a:defRPr sz="910">
                <a:solidFill>
                  <a:schemeClr val="bg1"/>
                </a:solidFill>
                <a:latin typeface="Arial Narrow" panose="020B0606020202030204" pitchFamily="34" charset="0"/>
              </a:defRPr>
            </a:lvl1pPr>
          </a:lstStyle>
          <a:p>
            <a:fld id="{5D41A87E-14F5-4A54-8DA9-7774D8D5E7E0}" type="slidenum">
              <a:rPr lang="el-GR" smtClean="0"/>
              <a:pPr/>
              <a:t>‹N°›</a:t>
            </a:fld>
            <a:endParaRPr lang="el-GR" dirty="0"/>
          </a:p>
        </p:txBody>
      </p:sp>
    </p:spTree>
    <p:extLst>
      <p:ext uri="{BB962C8B-B14F-4D97-AF65-F5344CB8AC3E}">
        <p14:creationId xmlns:p14="http://schemas.microsoft.com/office/powerpoint/2010/main" val="35114539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Diapositiva titolo" type="title">
  <p:cSld name="TITLE">
    <p:spTree>
      <p:nvGrpSpPr>
        <p:cNvPr id="1" name="Shape 27"/>
        <p:cNvGrpSpPr/>
        <p:nvPr/>
      </p:nvGrpSpPr>
      <p:grpSpPr>
        <a:xfrm>
          <a:off x="0" y="0"/>
          <a:ext cx="0" cy="0"/>
          <a:chOff x="0" y="0"/>
          <a:chExt cx="0" cy="0"/>
        </a:xfrm>
      </p:grpSpPr>
      <p:sp>
        <p:nvSpPr>
          <p:cNvPr id="28" name="Google Shape;28;p14"/>
          <p:cNvSpPr txBox="1">
            <a:spLocks noGrp="1"/>
          </p:cNvSpPr>
          <p:nvPr>
            <p:ph type="ctrTitle"/>
          </p:nvPr>
        </p:nvSpPr>
        <p:spPr>
          <a:xfrm>
            <a:off x="1260475" y="928688"/>
            <a:ext cx="7559675" cy="1973262"/>
          </a:xfrm>
          <a:prstGeom prst="rect">
            <a:avLst/>
          </a:prstGeom>
          <a:noFill/>
          <a:ln>
            <a:noFill/>
          </a:ln>
        </p:spPr>
        <p:txBody>
          <a:bodyPr spcFirstLastPara="1" wrap="square" lIns="0" tIns="0" rIns="0" bIns="0" anchor="b" anchorCtr="0">
            <a:noAutofit/>
          </a:bodyPr>
          <a:lstStyle>
            <a:lvl1pPr lvl="0" algn="ctr">
              <a:lnSpc>
                <a:spcPct val="93000"/>
              </a:lnSpc>
              <a:spcBef>
                <a:spcPts val="0"/>
              </a:spcBef>
              <a:spcAft>
                <a:spcPts val="0"/>
              </a:spcAft>
              <a:buSzPts val="1400"/>
              <a:buNone/>
              <a:defRPr sz="6000"/>
            </a:lvl1pPr>
            <a:lvl2pPr lvl="1" algn="ctr">
              <a:lnSpc>
                <a:spcPct val="93000"/>
              </a:lnSpc>
              <a:spcBef>
                <a:spcPts val="0"/>
              </a:spcBef>
              <a:spcAft>
                <a:spcPts val="0"/>
              </a:spcAft>
              <a:buSzPts val="1400"/>
              <a:buNone/>
              <a:defRPr/>
            </a:lvl2pPr>
            <a:lvl3pPr lvl="2" algn="ctr">
              <a:lnSpc>
                <a:spcPct val="93000"/>
              </a:lnSpc>
              <a:spcBef>
                <a:spcPts val="0"/>
              </a:spcBef>
              <a:spcAft>
                <a:spcPts val="0"/>
              </a:spcAft>
              <a:buSzPts val="1400"/>
              <a:buNone/>
              <a:defRPr/>
            </a:lvl3pPr>
            <a:lvl4pPr lvl="3" algn="ctr">
              <a:lnSpc>
                <a:spcPct val="93000"/>
              </a:lnSpc>
              <a:spcBef>
                <a:spcPts val="0"/>
              </a:spcBef>
              <a:spcAft>
                <a:spcPts val="0"/>
              </a:spcAft>
              <a:buSzPts val="1400"/>
              <a:buNone/>
              <a:defRPr/>
            </a:lvl4pPr>
            <a:lvl5pPr lvl="4" algn="ctr">
              <a:lnSpc>
                <a:spcPct val="93000"/>
              </a:lnSpc>
              <a:spcBef>
                <a:spcPts val="0"/>
              </a:spcBef>
              <a:spcAft>
                <a:spcPts val="0"/>
              </a:spcAft>
              <a:buSzPts val="1400"/>
              <a:buNone/>
              <a:defRPr/>
            </a:lvl5pPr>
            <a:lvl6pPr lvl="5" algn="ctr">
              <a:lnSpc>
                <a:spcPct val="93000"/>
              </a:lnSpc>
              <a:spcBef>
                <a:spcPts val="0"/>
              </a:spcBef>
              <a:spcAft>
                <a:spcPts val="0"/>
              </a:spcAft>
              <a:buSzPts val="1400"/>
              <a:buNone/>
              <a:defRPr/>
            </a:lvl6pPr>
            <a:lvl7pPr lvl="6" algn="ctr">
              <a:lnSpc>
                <a:spcPct val="93000"/>
              </a:lnSpc>
              <a:spcBef>
                <a:spcPts val="0"/>
              </a:spcBef>
              <a:spcAft>
                <a:spcPts val="0"/>
              </a:spcAft>
              <a:buSzPts val="1400"/>
              <a:buNone/>
              <a:defRPr/>
            </a:lvl7pPr>
            <a:lvl8pPr lvl="7" algn="ctr">
              <a:lnSpc>
                <a:spcPct val="93000"/>
              </a:lnSpc>
              <a:spcBef>
                <a:spcPts val="0"/>
              </a:spcBef>
              <a:spcAft>
                <a:spcPts val="0"/>
              </a:spcAft>
              <a:buSzPts val="1400"/>
              <a:buNone/>
              <a:defRPr/>
            </a:lvl8pPr>
            <a:lvl9pPr lvl="8" algn="ctr">
              <a:lnSpc>
                <a:spcPct val="93000"/>
              </a:lnSpc>
              <a:spcBef>
                <a:spcPts val="0"/>
              </a:spcBef>
              <a:spcAft>
                <a:spcPts val="0"/>
              </a:spcAft>
              <a:buSzPts val="1400"/>
              <a:buNone/>
              <a:defRPr/>
            </a:lvl9pPr>
          </a:lstStyle>
          <a:p>
            <a:endParaRPr/>
          </a:p>
        </p:txBody>
      </p:sp>
      <p:sp>
        <p:nvSpPr>
          <p:cNvPr id="29" name="Google Shape;29;p14"/>
          <p:cNvSpPr txBox="1">
            <a:spLocks noGrp="1"/>
          </p:cNvSpPr>
          <p:nvPr>
            <p:ph type="subTitle" idx="1"/>
          </p:nvPr>
        </p:nvSpPr>
        <p:spPr>
          <a:xfrm>
            <a:off x="1260475" y="2978150"/>
            <a:ext cx="7559675" cy="1370013"/>
          </a:xfrm>
          <a:prstGeom prst="rect">
            <a:avLst/>
          </a:prstGeom>
          <a:noFill/>
          <a:ln>
            <a:noFill/>
          </a:ln>
        </p:spPr>
        <p:txBody>
          <a:bodyPr spcFirstLastPara="1" wrap="square" lIns="0" tIns="28425" rIns="0" bIns="0" anchor="t" anchorCtr="0">
            <a:noAutofit/>
          </a:bodyPr>
          <a:lstStyle>
            <a:lvl1pPr lvl="0" algn="ctr">
              <a:lnSpc>
                <a:spcPct val="93000"/>
              </a:lnSpc>
              <a:spcBef>
                <a:spcPts val="1425"/>
              </a:spcBef>
              <a:spcAft>
                <a:spcPts val="0"/>
              </a:spcAft>
              <a:buSzPts val="2400"/>
              <a:buNone/>
              <a:defRPr sz="2400"/>
            </a:lvl1pPr>
            <a:lvl2pPr lvl="1" algn="ctr">
              <a:lnSpc>
                <a:spcPct val="93000"/>
              </a:lnSpc>
              <a:spcBef>
                <a:spcPts val="1138"/>
              </a:spcBef>
              <a:spcAft>
                <a:spcPts val="0"/>
              </a:spcAft>
              <a:buSzPts val="2000"/>
              <a:buNone/>
              <a:defRPr sz="2000"/>
            </a:lvl2pPr>
            <a:lvl3pPr lvl="2" algn="ctr">
              <a:lnSpc>
                <a:spcPct val="93000"/>
              </a:lnSpc>
              <a:spcBef>
                <a:spcPts val="850"/>
              </a:spcBef>
              <a:spcAft>
                <a:spcPts val="0"/>
              </a:spcAft>
              <a:buSzPts val="1800"/>
              <a:buNone/>
              <a:defRPr sz="1800"/>
            </a:lvl3pPr>
            <a:lvl4pPr lvl="3" algn="ctr">
              <a:lnSpc>
                <a:spcPct val="93000"/>
              </a:lnSpc>
              <a:spcBef>
                <a:spcPts val="575"/>
              </a:spcBef>
              <a:spcAft>
                <a:spcPts val="0"/>
              </a:spcAft>
              <a:buSzPts val="1600"/>
              <a:buNone/>
              <a:defRPr sz="1600"/>
            </a:lvl4pPr>
            <a:lvl5pPr lvl="4" algn="ctr">
              <a:lnSpc>
                <a:spcPct val="93000"/>
              </a:lnSpc>
              <a:spcBef>
                <a:spcPts val="288"/>
              </a:spcBef>
              <a:spcAft>
                <a:spcPts val="0"/>
              </a:spcAft>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olo e contenuto" type="obj">
  <p:cSld name="OBJECT">
    <p:spTree>
      <p:nvGrpSpPr>
        <p:cNvPr id="1" name="Shape 30"/>
        <p:cNvGrpSpPr/>
        <p:nvPr/>
      </p:nvGrpSpPr>
      <p:grpSpPr>
        <a:xfrm>
          <a:off x="0" y="0"/>
          <a:ext cx="0" cy="0"/>
          <a:chOff x="0" y="0"/>
          <a:chExt cx="0" cy="0"/>
        </a:xfrm>
      </p:grpSpPr>
      <p:sp>
        <p:nvSpPr>
          <p:cNvPr id="31" name="Google Shape;31;p15"/>
          <p:cNvSpPr txBox="1">
            <a:spLocks noGrp="1"/>
          </p:cNvSpPr>
          <p:nvPr>
            <p:ph type="title"/>
          </p:nvPr>
        </p:nvSpPr>
        <p:spPr>
          <a:xfrm>
            <a:off x="503238" y="225425"/>
            <a:ext cx="9048750" cy="922338"/>
          </a:xfrm>
          <a:prstGeom prst="rect">
            <a:avLst/>
          </a:prstGeom>
          <a:noFill/>
          <a:ln>
            <a:noFill/>
          </a:ln>
        </p:spPr>
        <p:txBody>
          <a:bodyPr spcFirstLastPara="1" wrap="square" lIns="0" tIns="0" rIns="0" bIns="0" anchor="ctr" anchorCtr="0">
            <a:noAutofit/>
          </a:bodyPr>
          <a:lstStyle>
            <a:lvl1pPr lvl="0" algn="ctr">
              <a:lnSpc>
                <a:spcPct val="93000"/>
              </a:lnSpc>
              <a:spcBef>
                <a:spcPts val="0"/>
              </a:spcBef>
              <a:spcAft>
                <a:spcPts val="0"/>
              </a:spcAft>
              <a:buSzPts val="1400"/>
              <a:buNone/>
              <a:defRPr/>
            </a:lvl1pPr>
            <a:lvl2pPr lvl="1" algn="ctr">
              <a:lnSpc>
                <a:spcPct val="93000"/>
              </a:lnSpc>
              <a:spcBef>
                <a:spcPts val="0"/>
              </a:spcBef>
              <a:spcAft>
                <a:spcPts val="0"/>
              </a:spcAft>
              <a:buSzPts val="1400"/>
              <a:buNone/>
              <a:defRPr/>
            </a:lvl2pPr>
            <a:lvl3pPr lvl="2" algn="ctr">
              <a:lnSpc>
                <a:spcPct val="93000"/>
              </a:lnSpc>
              <a:spcBef>
                <a:spcPts val="0"/>
              </a:spcBef>
              <a:spcAft>
                <a:spcPts val="0"/>
              </a:spcAft>
              <a:buSzPts val="1400"/>
              <a:buNone/>
              <a:defRPr/>
            </a:lvl3pPr>
            <a:lvl4pPr lvl="3" algn="ctr">
              <a:lnSpc>
                <a:spcPct val="93000"/>
              </a:lnSpc>
              <a:spcBef>
                <a:spcPts val="0"/>
              </a:spcBef>
              <a:spcAft>
                <a:spcPts val="0"/>
              </a:spcAft>
              <a:buSzPts val="1400"/>
              <a:buNone/>
              <a:defRPr/>
            </a:lvl4pPr>
            <a:lvl5pPr lvl="4" algn="ctr">
              <a:lnSpc>
                <a:spcPct val="93000"/>
              </a:lnSpc>
              <a:spcBef>
                <a:spcPts val="0"/>
              </a:spcBef>
              <a:spcAft>
                <a:spcPts val="0"/>
              </a:spcAft>
              <a:buSzPts val="1400"/>
              <a:buNone/>
              <a:defRPr/>
            </a:lvl5pPr>
            <a:lvl6pPr lvl="5" algn="ctr">
              <a:lnSpc>
                <a:spcPct val="93000"/>
              </a:lnSpc>
              <a:spcBef>
                <a:spcPts val="0"/>
              </a:spcBef>
              <a:spcAft>
                <a:spcPts val="0"/>
              </a:spcAft>
              <a:buSzPts val="1400"/>
              <a:buNone/>
              <a:defRPr/>
            </a:lvl6pPr>
            <a:lvl7pPr lvl="6" algn="ctr">
              <a:lnSpc>
                <a:spcPct val="93000"/>
              </a:lnSpc>
              <a:spcBef>
                <a:spcPts val="0"/>
              </a:spcBef>
              <a:spcAft>
                <a:spcPts val="0"/>
              </a:spcAft>
              <a:buSzPts val="1400"/>
              <a:buNone/>
              <a:defRPr/>
            </a:lvl7pPr>
            <a:lvl8pPr lvl="7" algn="ctr">
              <a:lnSpc>
                <a:spcPct val="93000"/>
              </a:lnSpc>
              <a:spcBef>
                <a:spcPts val="0"/>
              </a:spcBef>
              <a:spcAft>
                <a:spcPts val="0"/>
              </a:spcAft>
              <a:buSzPts val="1400"/>
              <a:buNone/>
              <a:defRPr/>
            </a:lvl8pPr>
            <a:lvl9pPr lvl="8" algn="ctr">
              <a:lnSpc>
                <a:spcPct val="93000"/>
              </a:lnSpc>
              <a:spcBef>
                <a:spcPts val="0"/>
              </a:spcBef>
              <a:spcAft>
                <a:spcPts val="0"/>
              </a:spcAft>
              <a:buSzPts val="1400"/>
              <a:buNone/>
              <a:defRPr/>
            </a:lvl9pPr>
          </a:lstStyle>
          <a:p>
            <a:endParaRPr/>
          </a:p>
        </p:txBody>
      </p:sp>
      <p:sp>
        <p:nvSpPr>
          <p:cNvPr id="32" name="Google Shape;32;p15"/>
          <p:cNvSpPr txBox="1">
            <a:spLocks noGrp="1"/>
          </p:cNvSpPr>
          <p:nvPr>
            <p:ph type="body" idx="1"/>
          </p:nvPr>
        </p:nvSpPr>
        <p:spPr>
          <a:xfrm>
            <a:off x="503238" y="1327150"/>
            <a:ext cx="9048750" cy="3265488"/>
          </a:xfrm>
          <a:prstGeom prst="rect">
            <a:avLst/>
          </a:prstGeom>
          <a:noFill/>
          <a:ln>
            <a:noFill/>
          </a:ln>
        </p:spPr>
        <p:txBody>
          <a:bodyPr spcFirstLastPara="1" wrap="square" lIns="0" tIns="28425" rIns="0" bIns="0" anchor="t" anchorCtr="0">
            <a:noAutofit/>
          </a:bodyPr>
          <a:lstStyle>
            <a:lvl1pPr marL="457200" lvl="0" indent="-228600" algn="l">
              <a:lnSpc>
                <a:spcPct val="93000"/>
              </a:lnSpc>
              <a:spcBef>
                <a:spcPts val="1425"/>
              </a:spcBef>
              <a:spcAft>
                <a:spcPts val="0"/>
              </a:spcAft>
              <a:buSzPts val="1400"/>
              <a:buNone/>
              <a:defRPr/>
            </a:lvl1pPr>
            <a:lvl2pPr marL="914400" lvl="1" indent="-228600" algn="l">
              <a:lnSpc>
                <a:spcPct val="93000"/>
              </a:lnSpc>
              <a:spcBef>
                <a:spcPts val="1138"/>
              </a:spcBef>
              <a:spcAft>
                <a:spcPts val="0"/>
              </a:spcAft>
              <a:buSzPts val="1400"/>
              <a:buNone/>
              <a:defRPr/>
            </a:lvl2pPr>
            <a:lvl3pPr marL="1371600" lvl="2" indent="-228600" algn="l">
              <a:lnSpc>
                <a:spcPct val="93000"/>
              </a:lnSpc>
              <a:spcBef>
                <a:spcPts val="850"/>
              </a:spcBef>
              <a:spcAft>
                <a:spcPts val="0"/>
              </a:spcAft>
              <a:buSzPts val="1400"/>
              <a:buNone/>
              <a:defRPr/>
            </a:lvl3pPr>
            <a:lvl4pPr marL="1828800" lvl="3" indent="-228600" algn="l">
              <a:lnSpc>
                <a:spcPct val="93000"/>
              </a:lnSpc>
              <a:spcBef>
                <a:spcPts val="575"/>
              </a:spcBef>
              <a:spcAft>
                <a:spcPts val="0"/>
              </a:spcAft>
              <a:buSzPts val="1400"/>
              <a:buNone/>
              <a:defRPr/>
            </a:lvl4pPr>
            <a:lvl5pPr marL="2286000" lvl="4" indent="-228600" algn="l">
              <a:lnSpc>
                <a:spcPct val="93000"/>
              </a:lnSpc>
              <a:spcBef>
                <a:spcPts val="288"/>
              </a:spcBef>
              <a:spcAft>
                <a:spcPts val="0"/>
              </a:spcAft>
              <a:buSzPts val="14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Intestazione sezione" type="secHead">
  <p:cSld name="SECTION_HEADER">
    <p:spTree>
      <p:nvGrpSpPr>
        <p:cNvPr id="1" name="Shape 33"/>
        <p:cNvGrpSpPr/>
        <p:nvPr/>
      </p:nvGrpSpPr>
      <p:grpSpPr>
        <a:xfrm>
          <a:off x="0" y="0"/>
          <a:ext cx="0" cy="0"/>
          <a:chOff x="0" y="0"/>
          <a:chExt cx="0" cy="0"/>
        </a:xfrm>
      </p:grpSpPr>
      <p:sp>
        <p:nvSpPr>
          <p:cNvPr id="34" name="Google Shape;34;p16"/>
          <p:cNvSpPr txBox="1">
            <a:spLocks noGrp="1"/>
          </p:cNvSpPr>
          <p:nvPr>
            <p:ph type="title"/>
          </p:nvPr>
        </p:nvSpPr>
        <p:spPr>
          <a:xfrm>
            <a:off x="687388" y="1414463"/>
            <a:ext cx="8694737" cy="2357437"/>
          </a:xfrm>
          <a:prstGeom prst="rect">
            <a:avLst/>
          </a:prstGeom>
          <a:noFill/>
          <a:ln>
            <a:noFill/>
          </a:ln>
        </p:spPr>
        <p:txBody>
          <a:bodyPr spcFirstLastPara="1" wrap="square" lIns="0" tIns="0" rIns="0" bIns="0" anchor="b" anchorCtr="0">
            <a:noAutofit/>
          </a:bodyPr>
          <a:lstStyle>
            <a:lvl1pPr lvl="0" algn="ctr">
              <a:lnSpc>
                <a:spcPct val="93000"/>
              </a:lnSpc>
              <a:spcBef>
                <a:spcPts val="0"/>
              </a:spcBef>
              <a:spcAft>
                <a:spcPts val="0"/>
              </a:spcAft>
              <a:buSzPts val="1400"/>
              <a:buNone/>
              <a:defRPr sz="6000"/>
            </a:lvl1pPr>
            <a:lvl2pPr lvl="1" algn="ctr">
              <a:lnSpc>
                <a:spcPct val="93000"/>
              </a:lnSpc>
              <a:spcBef>
                <a:spcPts val="0"/>
              </a:spcBef>
              <a:spcAft>
                <a:spcPts val="0"/>
              </a:spcAft>
              <a:buSzPts val="1400"/>
              <a:buNone/>
              <a:defRPr/>
            </a:lvl2pPr>
            <a:lvl3pPr lvl="2" algn="ctr">
              <a:lnSpc>
                <a:spcPct val="93000"/>
              </a:lnSpc>
              <a:spcBef>
                <a:spcPts val="0"/>
              </a:spcBef>
              <a:spcAft>
                <a:spcPts val="0"/>
              </a:spcAft>
              <a:buSzPts val="1400"/>
              <a:buNone/>
              <a:defRPr/>
            </a:lvl3pPr>
            <a:lvl4pPr lvl="3" algn="ctr">
              <a:lnSpc>
                <a:spcPct val="93000"/>
              </a:lnSpc>
              <a:spcBef>
                <a:spcPts val="0"/>
              </a:spcBef>
              <a:spcAft>
                <a:spcPts val="0"/>
              </a:spcAft>
              <a:buSzPts val="1400"/>
              <a:buNone/>
              <a:defRPr/>
            </a:lvl4pPr>
            <a:lvl5pPr lvl="4" algn="ctr">
              <a:lnSpc>
                <a:spcPct val="93000"/>
              </a:lnSpc>
              <a:spcBef>
                <a:spcPts val="0"/>
              </a:spcBef>
              <a:spcAft>
                <a:spcPts val="0"/>
              </a:spcAft>
              <a:buSzPts val="1400"/>
              <a:buNone/>
              <a:defRPr/>
            </a:lvl5pPr>
            <a:lvl6pPr lvl="5" algn="ctr">
              <a:lnSpc>
                <a:spcPct val="93000"/>
              </a:lnSpc>
              <a:spcBef>
                <a:spcPts val="0"/>
              </a:spcBef>
              <a:spcAft>
                <a:spcPts val="0"/>
              </a:spcAft>
              <a:buSzPts val="1400"/>
              <a:buNone/>
              <a:defRPr/>
            </a:lvl6pPr>
            <a:lvl7pPr lvl="6" algn="ctr">
              <a:lnSpc>
                <a:spcPct val="93000"/>
              </a:lnSpc>
              <a:spcBef>
                <a:spcPts val="0"/>
              </a:spcBef>
              <a:spcAft>
                <a:spcPts val="0"/>
              </a:spcAft>
              <a:buSzPts val="1400"/>
              <a:buNone/>
              <a:defRPr/>
            </a:lvl7pPr>
            <a:lvl8pPr lvl="7" algn="ctr">
              <a:lnSpc>
                <a:spcPct val="93000"/>
              </a:lnSpc>
              <a:spcBef>
                <a:spcPts val="0"/>
              </a:spcBef>
              <a:spcAft>
                <a:spcPts val="0"/>
              </a:spcAft>
              <a:buSzPts val="1400"/>
              <a:buNone/>
              <a:defRPr/>
            </a:lvl8pPr>
            <a:lvl9pPr lvl="8" algn="ctr">
              <a:lnSpc>
                <a:spcPct val="93000"/>
              </a:lnSpc>
              <a:spcBef>
                <a:spcPts val="0"/>
              </a:spcBef>
              <a:spcAft>
                <a:spcPts val="0"/>
              </a:spcAft>
              <a:buSzPts val="1400"/>
              <a:buNone/>
              <a:defRPr/>
            </a:lvl9pPr>
          </a:lstStyle>
          <a:p>
            <a:endParaRPr/>
          </a:p>
        </p:txBody>
      </p:sp>
      <p:sp>
        <p:nvSpPr>
          <p:cNvPr id="35" name="Google Shape;35;p16"/>
          <p:cNvSpPr txBox="1">
            <a:spLocks noGrp="1"/>
          </p:cNvSpPr>
          <p:nvPr>
            <p:ph type="body" idx="1"/>
          </p:nvPr>
        </p:nvSpPr>
        <p:spPr>
          <a:xfrm>
            <a:off x="687388" y="3794125"/>
            <a:ext cx="8694737" cy="1241425"/>
          </a:xfrm>
          <a:prstGeom prst="rect">
            <a:avLst/>
          </a:prstGeom>
          <a:noFill/>
          <a:ln>
            <a:noFill/>
          </a:ln>
        </p:spPr>
        <p:txBody>
          <a:bodyPr spcFirstLastPara="1" wrap="square" lIns="0" tIns="28425" rIns="0" bIns="0" anchor="t" anchorCtr="0">
            <a:noAutofit/>
          </a:bodyPr>
          <a:lstStyle>
            <a:lvl1pPr marL="457200" lvl="0" indent="-228600" algn="l">
              <a:lnSpc>
                <a:spcPct val="93000"/>
              </a:lnSpc>
              <a:spcBef>
                <a:spcPts val="1425"/>
              </a:spcBef>
              <a:spcAft>
                <a:spcPts val="0"/>
              </a:spcAft>
              <a:buSzPts val="2400"/>
              <a:buNone/>
              <a:defRPr sz="2400"/>
            </a:lvl1pPr>
            <a:lvl2pPr marL="914400" lvl="1" indent="-228600" algn="l">
              <a:lnSpc>
                <a:spcPct val="93000"/>
              </a:lnSpc>
              <a:spcBef>
                <a:spcPts val="1138"/>
              </a:spcBef>
              <a:spcAft>
                <a:spcPts val="0"/>
              </a:spcAft>
              <a:buSzPts val="2000"/>
              <a:buNone/>
              <a:defRPr sz="2000"/>
            </a:lvl2pPr>
            <a:lvl3pPr marL="1371600" lvl="2" indent="-228600" algn="l">
              <a:lnSpc>
                <a:spcPct val="93000"/>
              </a:lnSpc>
              <a:spcBef>
                <a:spcPts val="850"/>
              </a:spcBef>
              <a:spcAft>
                <a:spcPts val="0"/>
              </a:spcAft>
              <a:buSzPts val="1800"/>
              <a:buNone/>
              <a:defRPr sz="1800"/>
            </a:lvl3pPr>
            <a:lvl4pPr marL="1828800" lvl="3" indent="-228600" algn="l">
              <a:lnSpc>
                <a:spcPct val="93000"/>
              </a:lnSpc>
              <a:spcBef>
                <a:spcPts val="575"/>
              </a:spcBef>
              <a:spcAft>
                <a:spcPts val="0"/>
              </a:spcAft>
              <a:buSzPts val="1600"/>
              <a:buNone/>
              <a:defRPr sz="1600"/>
            </a:lvl4pPr>
            <a:lvl5pPr marL="2286000" lvl="4" indent="-228600" algn="l">
              <a:lnSpc>
                <a:spcPct val="93000"/>
              </a:lnSpc>
              <a:spcBef>
                <a:spcPts val="288"/>
              </a:spcBef>
              <a:spcAft>
                <a:spcPts val="0"/>
              </a:spcAft>
              <a:buSzPts val="1600"/>
              <a:buNone/>
              <a:defRPr sz="1600"/>
            </a:lvl5pPr>
            <a:lvl6pPr marL="2743200" lvl="5" indent="-228600" algn="l">
              <a:lnSpc>
                <a:spcPct val="90000"/>
              </a:lnSpc>
              <a:spcBef>
                <a:spcPts val="500"/>
              </a:spcBef>
              <a:spcAft>
                <a:spcPts val="0"/>
              </a:spcAft>
              <a:buClr>
                <a:schemeClr val="dk1"/>
              </a:buClr>
              <a:buSzPts val="1600"/>
              <a:buNone/>
              <a:defRPr sz="1600"/>
            </a:lvl6pPr>
            <a:lvl7pPr marL="3200400" lvl="6" indent="-228600" algn="l">
              <a:lnSpc>
                <a:spcPct val="90000"/>
              </a:lnSpc>
              <a:spcBef>
                <a:spcPts val="500"/>
              </a:spcBef>
              <a:spcAft>
                <a:spcPts val="0"/>
              </a:spcAft>
              <a:buClr>
                <a:schemeClr val="dk1"/>
              </a:buClr>
              <a:buSzPts val="1600"/>
              <a:buNone/>
              <a:defRPr sz="1600"/>
            </a:lvl7pPr>
            <a:lvl8pPr marL="3657600" lvl="7" indent="-228600" algn="l">
              <a:lnSpc>
                <a:spcPct val="90000"/>
              </a:lnSpc>
              <a:spcBef>
                <a:spcPts val="500"/>
              </a:spcBef>
              <a:spcAft>
                <a:spcPts val="0"/>
              </a:spcAft>
              <a:buClr>
                <a:schemeClr val="dk1"/>
              </a:buClr>
              <a:buSzPts val="1600"/>
              <a:buNone/>
              <a:defRPr sz="1600"/>
            </a:lvl8pPr>
            <a:lvl9pPr marL="4114800" lvl="8" indent="-228600" algn="l">
              <a:lnSpc>
                <a:spcPct val="90000"/>
              </a:lnSpc>
              <a:spcBef>
                <a:spcPts val="500"/>
              </a:spcBef>
              <a:spcAft>
                <a:spcPts val="0"/>
              </a:spcAft>
              <a:buClr>
                <a:schemeClr val="dk1"/>
              </a:buClr>
              <a:buSzPts val="1600"/>
              <a:buNone/>
              <a:defRPr sz="1600"/>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Due contenuti" type="twoObj">
  <p:cSld name="TWO_OBJECTS">
    <p:spTree>
      <p:nvGrpSpPr>
        <p:cNvPr id="1" name="Shape 36"/>
        <p:cNvGrpSpPr/>
        <p:nvPr/>
      </p:nvGrpSpPr>
      <p:grpSpPr>
        <a:xfrm>
          <a:off x="0" y="0"/>
          <a:ext cx="0" cy="0"/>
          <a:chOff x="0" y="0"/>
          <a:chExt cx="0" cy="0"/>
        </a:xfrm>
      </p:grpSpPr>
      <p:sp>
        <p:nvSpPr>
          <p:cNvPr id="37" name="Google Shape;37;p17"/>
          <p:cNvSpPr txBox="1">
            <a:spLocks noGrp="1"/>
          </p:cNvSpPr>
          <p:nvPr>
            <p:ph type="title"/>
          </p:nvPr>
        </p:nvSpPr>
        <p:spPr>
          <a:xfrm>
            <a:off x="503238" y="225425"/>
            <a:ext cx="9048750" cy="922338"/>
          </a:xfrm>
          <a:prstGeom prst="rect">
            <a:avLst/>
          </a:prstGeom>
          <a:noFill/>
          <a:ln>
            <a:noFill/>
          </a:ln>
        </p:spPr>
        <p:txBody>
          <a:bodyPr spcFirstLastPara="1" wrap="square" lIns="0" tIns="0" rIns="0" bIns="0" anchor="ctr" anchorCtr="0">
            <a:noAutofit/>
          </a:bodyPr>
          <a:lstStyle>
            <a:lvl1pPr lvl="0" algn="ctr">
              <a:lnSpc>
                <a:spcPct val="93000"/>
              </a:lnSpc>
              <a:spcBef>
                <a:spcPts val="0"/>
              </a:spcBef>
              <a:spcAft>
                <a:spcPts val="0"/>
              </a:spcAft>
              <a:buSzPts val="1400"/>
              <a:buNone/>
              <a:defRPr/>
            </a:lvl1pPr>
            <a:lvl2pPr lvl="1" algn="ctr">
              <a:lnSpc>
                <a:spcPct val="93000"/>
              </a:lnSpc>
              <a:spcBef>
                <a:spcPts val="0"/>
              </a:spcBef>
              <a:spcAft>
                <a:spcPts val="0"/>
              </a:spcAft>
              <a:buSzPts val="1400"/>
              <a:buNone/>
              <a:defRPr/>
            </a:lvl2pPr>
            <a:lvl3pPr lvl="2" algn="ctr">
              <a:lnSpc>
                <a:spcPct val="93000"/>
              </a:lnSpc>
              <a:spcBef>
                <a:spcPts val="0"/>
              </a:spcBef>
              <a:spcAft>
                <a:spcPts val="0"/>
              </a:spcAft>
              <a:buSzPts val="1400"/>
              <a:buNone/>
              <a:defRPr/>
            </a:lvl3pPr>
            <a:lvl4pPr lvl="3" algn="ctr">
              <a:lnSpc>
                <a:spcPct val="93000"/>
              </a:lnSpc>
              <a:spcBef>
                <a:spcPts val="0"/>
              </a:spcBef>
              <a:spcAft>
                <a:spcPts val="0"/>
              </a:spcAft>
              <a:buSzPts val="1400"/>
              <a:buNone/>
              <a:defRPr/>
            </a:lvl4pPr>
            <a:lvl5pPr lvl="4" algn="ctr">
              <a:lnSpc>
                <a:spcPct val="93000"/>
              </a:lnSpc>
              <a:spcBef>
                <a:spcPts val="0"/>
              </a:spcBef>
              <a:spcAft>
                <a:spcPts val="0"/>
              </a:spcAft>
              <a:buSzPts val="1400"/>
              <a:buNone/>
              <a:defRPr/>
            </a:lvl5pPr>
            <a:lvl6pPr lvl="5" algn="ctr">
              <a:lnSpc>
                <a:spcPct val="93000"/>
              </a:lnSpc>
              <a:spcBef>
                <a:spcPts val="0"/>
              </a:spcBef>
              <a:spcAft>
                <a:spcPts val="0"/>
              </a:spcAft>
              <a:buSzPts val="1400"/>
              <a:buNone/>
              <a:defRPr/>
            </a:lvl6pPr>
            <a:lvl7pPr lvl="6" algn="ctr">
              <a:lnSpc>
                <a:spcPct val="93000"/>
              </a:lnSpc>
              <a:spcBef>
                <a:spcPts val="0"/>
              </a:spcBef>
              <a:spcAft>
                <a:spcPts val="0"/>
              </a:spcAft>
              <a:buSzPts val="1400"/>
              <a:buNone/>
              <a:defRPr/>
            </a:lvl7pPr>
            <a:lvl8pPr lvl="7" algn="ctr">
              <a:lnSpc>
                <a:spcPct val="93000"/>
              </a:lnSpc>
              <a:spcBef>
                <a:spcPts val="0"/>
              </a:spcBef>
              <a:spcAft>
                <a:spcPts val="0"/>
              </a:spcAft>
              <a:buSzPts val="1400"/>
              <a:buNone/>
              <a:defRPr/>
            </a:lvl8pPr>
            <a:lvl9pPr lvl="8" algn="ctr">
              <a:lnSpc>
                <a:spcPct val="93000"/>
              </a:lnSpc>
              <a:spcBef>
                <a:spcPts val="0"/>
              </a:spcBef>
              <a:spcAft>
                <a:spcPts val="0"/>
              </a:spcAft>
              <a:buSzPts val="1400"/>
              <a:buNone/>
              <a:defRPr/>
            </a:lvl9pPr>
          </a:lstStyle>
          <a:p>
            <a:endParaRPr/>
          </a:p>
        </p:txBody>
      </p:sp>
      <p:sp>
        <p:nvSpPr>
          <p:cNvPr id="38" name="Google Shape;38;p17"/>
          <p:cNvSpPr txBox="1">
            <a:spLocks noGrp="1"/>
          </p:cNvSpPr>
          <p:nvPr>
            <p:ph type="body" idx="1"/>
          </p:nvPr>
        </p:nvSpPr>
        <p:spPr>
          <a:xfrm>
            <a:off x="503238" y="1327150"/>
            <a:ext cx="4448175" cy="3265488"/>
          </a:xfrm>
          <a:prstGeom prst="rect">
            <a:avLst/>
          </a:prstGeom>
          <a:noFill/>
          <a:ln>
            <a:noFill/>
          </a:ln>
        </p:spPr>
        <p:txBody>
          <a:bodyPr spcFirstLastPara="1" wrap="square" lIns="0" tIns="28425" rIns="0" bIns="0" anchor="t" anchorCtr="0">
            <a:noAutofit/>
          </a:bodyPr>
          <a:lstStyle>
            <a:lvl1pPr marL="457200" lvl="0" indent="-228600" algn="l">
              <a:lnSpc>
                <a:spcPct val="93000"/>
              </a:lnSpc>
              <a:spcBef>
                <a:spcPts val="1425"/>
              </a:spcBef>
              <a:spcAft>
                <a:spcPts val="0"/>
              </a:spcAft>
              <a:buSzPts val="1400"/>
              <a:buNone/>
              <a:defRPr/>
            </a:lvl1pPr>
            <a:lvl2pPr marL="914400" lvl="1" indent="-228600" algn="l">
              <a:lnSpc>
                <a:spcPct val="93000"/>
              </a:lnSpc>
              <a:spcBef>
                <a:spcPts val="1138"/>
              </a:spcBef>
              <a:spcAft>
                <a:spcPts val="0"/>
              </a:spcAft>
              <a:buSzPts val="1400"/>
              <a:buNone/>
              <a:defRPr/>
            </a:lvl2pPr>
            <a:lvl3pPr marL="1371600" lvl="2" indent="-228600" algn="l">
              <a:lnSpc>
                <a:spcPct val="93000"/>
              </a:lnSpc>
              <a:spcBef>
                <a:spcPts val="850"/>
              </a:spcBef>
              <a:spcAft>
                <a:spcPts val="0"/>
              </a:spcAft>
              <a:buSzPts val="1400"/>
              <a:buNone/>
              <a:defRPr/>
            </a:lvl3pPr>
            <a:lvl4pPr marL="1828800" lvl="3" indent="-228600" algn="l">
              <a:lnSpc>
                <a:spcPct val="93000"/>
              </a:lnSpc>
              <a:spcBef>
                <a:spcPts val="575"/>
              </a:spcBef>
              <a:spcAft>
                <a:spcPts val="0"/>
              </a:spcAft>
              <a:buSzPts val="1400"/>
              <a:buNone/>
              <a:defRPr/>
            </a:lvl4pPr>
            <a:lvl5pPr marL="2286000" lvl="4" indent="-228600" algn="l">
              <a:lnSpc>
                <a:spcPct val="93000"/>
              </a:lnSpc>
              <a:spcBef>
                <a:spcPts val="288"/>
              </a:spcBef>
              <a:spcAft>
                <a:spcPts val="0"/>
              </a:spcAft>
              <a:buSzPts val="14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9" name="Google Shape;39;p17"/>
          <p:cNvSpPr txBox="1">
            <a:spLocks noGrp="1"/>
          </p:cNvSpPr>
          <p:nvPr>
            <p:ph type="body" idx="2"/>
          </p:nvPr>
        </p:nvSpPr>
        <p:spPr>
          <a:xfrm>
            <a:off x="5103813" y="1327150"/>
            <a:ext cx="4448175" cy="3265488"/>
          </a:xfrm>
          <a:prstGeom prst="rect">
            <a:avLst/>
          </a:prstGeom>
          <a:noFill/>
          <a:ln>
            <a:noFill/>
          </a:ln>
        </p:spPr>
        <p:txBody>
          <a:bodyPr spcFirstLastPara="1" wrap="square" lIns="0" tIns="28425" rIns="0" bIns="0" anchor="t" anchorCtr="0">
            <a:noAutofit/>
          </a:bodyPr>
          <a:lstStyle>
            <a:lvl1pPr marL="457200" lvl="0" indent="-228600" algn="l">
              <a:lnSpc>
                <a:spcPct val="93000"/>
              </a:lnSpc>
              <a:spcBef>
                <a:spcPts val="1425"/>
              </a:spcBef>
              <a:spcAft>
                <a:spcPts val="0"/>
              </a:spcAft>
              <a:buSzPts val="1400"/>
              <a:buNone/>
              <a:defRPr/>
            </a:lvl1pPr>
            <a:lvl2pPr marL="914400" lvl="1" indent="-228600" algn="l">
              <a:lnSpc>
                <a:spcPct val="93000"/>
              </a:lnSpc>
              <a:spcBef>
                <a:spcPts val="1138"/>
              </a:spcBef>
              <a:spcAft>
                <a:spcPts val="0"/>
              </a:spcAft>
              <a:buSzPts val="1400"/>
              <a:buNone/>
              <a:defRPr/>
            </a:lvl2pPr>
            <a:lvl3pPr marL="1371600" lvl="2" indent="-228600" algn="l">
              <a:lnSpc>
                <a:spcPct val="93000"/>
              </a:lnSpc>
              <a:spcBef>
                <a:spcPts val="850"/>
              </a:spcBef>
              <a:spcAft>
                <a:spcPts val="0"/>
              </a:spcAft>
              <a:buSzPts val="1400"/>
              <a:buNone/>
              <a:defRPr/>
            </a:lvl3pPr>
            <a:lvl4pPr marL="1828800" lvl="3" indent="-228600" algn="l">
              <a:lnSpc>
                <a:spcPct val="93000"/>
              </a:lnSpc>
              <a:spcBef>
                <a:spcPts val="575"/>
              </a:spcBef>
              <a:spcAft>
                <a:spcPts val="0"/>
              </a:spcAft>
              <a:buSzPts val="1400"/>
              <a:buNone/>
              <a:defRPr/>
            </a:lvl4pPr>
            <a:lvl5pPr marL="2286000" lvl="4" indent="-228600" algn="l">
              <a:lnSpc>
                <a:spcPct val="93000"/>
              </a:lnSpc>
              <a:spcBef>
                <a:spcPts val="288"/>
              </a:spcBef>
              <a:spcAft>
                <a:spcPts val="0"/>
              </a:spcAft>
              <a:buSzPts val="14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nfronto" type="twoTxTwoObj">
  <p:cSld name="TWO_OBJECTS_WITH_TEXT">
    <p:spTree>
      <p:nvGrpSpPr>
        <p:cNvPr id="1" name="Shape 40"/>
        <p:cNvGrpSpPr/>
        <p:nvPr/>
      </p:nvGrpSpPr>
      <p:grpSpPr>
        <a:xfrm>
          <a:off x="0" y="0"/>
          <a:ext cx="0" cy="0"/>
          <a:chOff x="0" y="0"/>
          <a:chExt cx="0" cy="0"/>
        </a:xfrm>
      </p:grpSpPr>
      <p:sp>
        <p:nvSpPr>
          <p:cNvPr id="41" name="Google Shape;41;p18"/>
          <p:cNvSpPr txBox="1">
            <a:spLocks noGrp="1"/>
          </p:cNvSpPr>
          <p:nvPr>
            <p:ph type="title"/>
          </p:nvPr>
        </p:nvSpPr>
        <p:spPr>
          <a:xfrm>
            <a:off x="693738" y="301625"/>
            <a:ext cx="8694737" cy="1096963"/>
          </a:xfrm>
          <a:prstGeom prst="rect">
            <a:avLst/>
          </a:prstGeom>
          <a:noFill/>
          <a:ln>
            <a:noFill/>
          </a:ln>
        </p:spPr>
        <p:txBody>
          <a:bodyPr spcFirstLastPara="1" wrap="square" lIns="0" tIns="0" rIns="0" bIns="0" anchor="ctr" anchorCtr="0">
            <a:noAutofit/>
          </a:bodyPr>
          <a:lstStyle>
            <a:lvl1pPr lvl="0" algn="ctr">
              <a:lnSpc>
                <a:spcPct val="93000"/>
              </a:lnSpc>
              <a:spcBef>
                <a:spcPts val="0"/>
              </a:spcBef>
              <a:spcAft>
                <a:spcPts val="0"/>
              </a:spcAft>
              <a:buSzPts val="1400"/>
              <a:buNone/>
              <a:defRPr/>
            </a:lvl1pPr>
            <a:lvl2pPr lvl="1" algn="ctr">
              <a:lnSpc>
                <a:spcPct val="93000"/>
              </a:lnSpc>
              <a:spcBef>
                <a:spcPts val="0"/>
              </a:spcBef>
              <a:spcAft>
                <a:spcPts val="0"/>
              </a:spcAft>
              <a:buSzPts val="1400"/>
              <a:buNone/>
              <a:defRPr/>
            </a:lvl2pPr>
            <a:lvl3pPr lvl="2" algn="ctr">
              <a:lnSpc>
                <a:spcPct val="93000"/>
              </a:lnSpc>
              <a:spcBef>
                <a:spcPts val="0"/>
              </a:spcBef>
              <a:spcAft>
                <a:spcPts val="0"/>
              </a:spcAft>
              <a:buSzPts val="1400"/>
              <a:buNone/>
              <a:defRPr/>
            </a:lvl3pPr>
            <a:lvl4pPr lvl="3" algn="ctr">
              <a:lnSpc>
                <a:spcPct val="93000"/>
              </a:lnSpc>
              <a:spcBef>
                <a:spcPts val="0"/>
              </a:spcBef>
              <a:spcAft>
                <a:spcPts val="0"/>
              </a:spcAft>
              <a:buSzPts val="1400"/>
              <a:buNone/>
              <a:defRPr/>
            </a:lvl4pPr>
            <a:lvl5pPr lvl="4" algn="ctr">
              <a:lnSpc>
                <a:spcPct val="93000"/>
              </a:lnSpc>
              <a:spcBef>
                <a:spcPts val="0"/>
              </a:spcBef>
              <a:spcAft>
                <a:spcPts val="0"/>
              </a:spcAft>
              <a:buSzPts val="1400"/>
              <a:buNone/>
              <a:defRPr/>
            </a:lvl5pPr>
            <a:lvl6pPr lvl="5" algn="ctr">
              <a:lnSpc>
                <a:spcPct val="93000"/>
              </a:lnSpc>
              <a:spcBef>
                <a:spcPts val="0"/>
              </a:spcBef>
              <a:spcAft>
                <a:spcPts val="0"/>
              </a:spcAft>
              <a:buSzPts val="1400"/>
              <a:buNone/>
              <a:defRPr/>
            </a:lvl6pPr>
            <a:lvl7pPr lvl="6" algn="ctr">
              <a:lnSpc>
                <a:spcPct val="93000"/>
              </a:lnSpc>
              <a:spcBef>
                <a:spcPts val="0"/>
              </a:spcBef>
              <a:spcAft>
                <a:spcPts val="0"/>
              </a:spcAft>
              <a:buSzPts val="1400"/>
              <a:buNone/>
              <a:defRPr/>
            </a:lvl7pPr>
            <a:lvl8pPr lvl="7" algn="ctr">
              <a:lnSpc>
                <a:spcPct val="93000"/>
              </a:lnSpc>
              <a:spcBef>
                <a:spcPts val="0"/>
              </a:spcBef>
              <a:spcAft>
                <a:spcPts val="0"/>
              </a:spcAft>
              <a:buSzPts val="1400"/>
              <a:buNone/>
              <a:defRPr/>
            </a:lvl8pPr>
            <a:lvl9pPr lvl="8" algn="ctr">
              <a:lnSpc>
                <a:spcPct val="93000"/>
              </a:lnSpc>
              <a:spcBef>
                <a:spcPts val="0"/>
              </a:spcBef>
              <a:spcAft>
                <a:spcPts val="0"/>
              </a:spcAft>
              <a:buSzPts val="1400"/>
              <a:buNone/>
              <a:defRPr/>
            </a:lvl9pPr>
          </a:lstStyle>
          <a:p>
            <a:endParaRPr/>
          </a:p>
        </p:txBody>
      </p:sp>
      <p:sp>
        <p:nvSpPr>
          <p:cNvPr id="42" name="Google Shape;42;p18"/>
          <p:cNvSpPr txBox="1">
            <a:spLocks noGrp="1"/>
          </p:cNvSpPr>
          <p:nvPr>
            <p:ph type="body" idx="1"/>
          </p:nvPr>
        </p:nvSpPr>
        <p:spPr>
          <a:xfrm>
            <a:off x="693738" y="1390650"/>
            <a:ext cx="4265612" cy="681038"/>
          </a:xfrm>
          <a:prstGeom prst="rect">
            <a:avLst/>
          </a:prstGeom>
          <a:noFill/>
          <a:ln>
            <a:noFill/>
          </a:ln>
        </p:spPr>
        <p:txBody>
          <a:bodyPr spcFirstLastPara="1" wrap="square" lIns="0" tIns="28425" rIns="0" bIns="0" anchor="b" anchorCtr="0">
            <a:noAutofit/>
          </a:bodyPr>
          <a:lstStyle>
            <a:lvl1pPr marL="457200" lvl="0" indent="-228600" algn="l">
              <a:lnSpc>
                <a:spcPct val="93000"/>
              </a:lnSpc>
              <a:spcBef>
                <a:spcPts val="1425"/>
              </a:spcBef>
              <a:spcAft>
                <a:spcPts val="0"/>
              </a:spcAft>
              <a:buSzPts val="2400"/>
              <a:buNone/>
              <a:defRPr sz="2400" b="1"/>
            </a:lvl1pPr>
            <a:lvl2pPr marL="914400" lvl="1" indent="-228600" algn="l">
              <a:lnSpc>
                <a:spcPct val="93000"/>
              </a:lnSpc>
              <a:spcBef>
                <a:spcPts val="1138"/>
              </a:spcBef>
              <a:spcAft>
                <a:spcPts val="0"/>
              </a:spcAft>
              <a:buSzPts val="2000"/>
              <a:buNone/>
              <a:defRPr sz="2000" b="1"/>
            </a:lvl2pPr>
            <a:lvl3pPr marL="1371600" lvl="2" indent="-228600" algn="l">
              <a:lnSpc>
                <a:spcPct val="93000"/>
              </a:lnSpc>
              <a:spcBef>
                <a:spcPts val="850"/>
              </a:spcBef>
              <a:spcAft>
                <a:spcPts val="0"/>
              </a:spcAft>
              <a:buSzPts val="1800"/>
              <a:buNone/>
              <a:defRPr sz="1800" b="1"/>
            </a:lvl3pPr>
            <a:lvl4pPr marL="1828800" lvl="3" indent="-228600" algn="l">
              <a:lnSpc>
                <a:spcPct val="93000"/>
              </a:lnSpc>
              <a:spcBef>
                <a:spcPts val="575"/>
              </a:spcBef>
              <a:spcAft>
                <a:spcPts val="0"/>
              </a:spcAft>
              <a:buSzPts val="1600"/>
              <a:buNone/>
              <a:defRPr sz="1600" b="1"/>
            </a:lvl4pPr>
            <a:lvl5pPr marL="2286000" lvl="4" indent="-228600" algn="l">
              <a:lnSpc>
                <a:spcPct val="93000"/>
              </a:lnSpc>
              <a:spcBef>
                <a:spcPts val="288"/>
              </a:spcBef>
              <a:spcAft>
                <a:spcPts val="0"/>
              </a:spcAft>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3" name="Google Shape;43;p18"/>
          <p:cNvSpPr txBox="1">
            <a:spLocks noGrp="1"/>
          </p:cNvSpPr>
          <p:nvPr>
            <p:ph type="body" idx="2"/>
          </p:nvPr>
        </p:nvSpPr>
        <p:spPr>
          <a:xfrm>
            <a:off x="693738" y="2071688"/>
            <a:ext cx="4265612" cy="3046412"/>
          </a:xfrm>
          <a:prstGeom prst="rect">
            <a:avLst/>
          </a:prstGeom>
          <a:noFill/>
          <a:ln>
            <a:noFill/>
          </a:ln>
        </p:spPr>
        <p:txBody>
          <a:bodyPr spcFirstLastPara="1" wrap="square" lIns="0" tIns="28425" rIns="0" bIns="0" anchor="t" anchorCtr="0">
            <a:noAutofit/>
          </a:bodyPr>
          <a:lstStyle>
            <a:lvl1pPr marL="457200" lvl="0" indent="-228600" algn="l">
              <a:lnSpc>
                <a:spcPct val="93000"/>
              </a:lnSpc>
              <a:spcBef>
                <a:spcPts val="1425"/>
              </a:spcBef>
              <a:spcAft>
                <a:spcPts val="0"/>
              </a:spcAft>
              <a:buSzPts val="1400"/>
              <a:buNone/>
              <a:defRPr/>
            </a:lvl1pPr>
            <a:lvl2pPr marL="914400" lvl="1" indent="-228600" algn="l">
              <a:lnSpc>
                <a:spcPct val="93000"/>
              </a:lnSpc>
              <a:spcBef>
                <a:spcPts val="1138"/>
              </a:spcBef>
              <a:spcAft>
                <a:spcPts val="0"/>
              </a:spcAft>
              <a:buSzPts val="1400"/>
              <a:buNone/>
              <a:defRPr/>
            </a:lvl2pPr>
            <a:lvl3pPr marL="1371600" lvl="2" indent="-228600" algn="l">
              <a:lnSpc>
                <a:spcPct val="93000"/>
              </a:lnSpc>
              <a:spcBef>
                <a:spcPts val="850"/>
              </a:spcBef>
              <a:spcAft>
                <a:spcPts val="0"/>
              </a:spcAft>
              <a:buSzPts val="1400"/>
              <a:buNone/>
              <a:defRPr/>
            </a:lvl3pPr>
            <a:lvl4pPr marL="1828800" lvl="3" indent="-228600" algn="l">
              <a:lnSpc>
                <a:spcPct val="93000"/>
              </a:lnSpc>
              <a:spcBef>
                <a:spcPts val="575"/>
              </a:spcBef>
              <a:spcAft>
                <a:spcPts val="0"/>
              </a:spcAft>
              <a:buSzPts val="1400"/>
              <a:buNone/>
              <a:defRPr/>
            </a:lvl4pPr>
            <a:lvl5pPr marL="2286000" lvl="4" indent="-228600" algn="l">
              <a:lnSpc>
                <a:spcPct val="93000"/>
              </a:lnSpc>
              <a:spcBef>
                <a:spcPts val="288"/>
              </a:spcBef>
              <a:spcAft>
                <a:spcPts val="0"/>
              </a:spcAft>
              <a:buSzPts val="14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18"/>
          <p:cNvSpPr txBox="1">
            <a:spLocks noGrp="1"/>
          </p:cNvSpPr>
          <p:nvPr>
            <p:ph type="body" idx="3"/>
          </p:nvPr>
        </p:nvSpPr>
        <p:spPr>
          <a:xfrm>
            <a:off x="5103813" y="1390650"/>
            <a:ext cx="4284662" cy="681038"/>
          </a:xfrm>
          <a:prstGeom prst="rect">
            <a:avLst/>
          </a:prstGeom>
          <a:noFill/>
          <a:ln>
            <a:noFill/>
          </a:ln>
        </p:spPr>
        <p:txBody>
          <a:bodyPr spcFirstLastPara="1" wrap="square" lIns="0" tIns="28425" rIns="0" bIns="0" anchor="b" anchorCtr="0">
            <a:noAutofit/>
          </a:bodyPr>
          <a:lstStyle>
            <a:lvl1pPr marL="457200" lvl="0" indent="-228600" algn="l">
              <a:lnSpc>
                <a:spcPct val="93000"/>
              </a:lnSpc>
              <a:spcBef>
                <a:spcPts val="1425"/>
              </a:spcBef>
              <a:spcAft>
                <a:spcPts val="0"/>
              </a:spcAft>
              <a:buSzPts val="2400"/>
              <a:buNone/>
              <a:defRPr sz="2400" b="1"/>
            </a:lvl1pPr>
            <a:lvl2pPr marL="914400" lvl="1" indent="-228600" algn="l">
              <a:lnSpc>
                <a:spcPct val="93000"/>
              </a:lnSpc>
              <a:spcBef>
                <a:spcPts val="1138"/>
              </a:spcBef>
              <a:spcAft>
                <a:spcPts val="0"/>
              </a:spcAft>
              <a:buSzPts val="2000"/>
              <a:buNone/>
              <a:defRPr sz="2000" b="1"/>
            </a:lvl2pPr>
            <a:lvl3pPr marL="1371600" lvl="2" indent="-228600" algn="l">
              <a:lnSpc>
                <a:spcPct val="93000"/>
              </a:lnSpc>
              <a:spcBef>
                <a:spcPts val="850"/>
              </a:spcBef>
              <a:spcAft>
                <a:spcPts val="0"/>
              </a:spcAft>
              <a:buSzPts val="1800"/>
              <a:buNone/>
              <a:defRPr sz="1800" b="1"/>
            </a:lvl3pPr>
            <a:lvl4pPr marL="1828800" lvl="3" indent="-228600" algn="l">
              <a:lnSpc>
                <a:spcPct val="93000"/>
              </a:lnSpc>
              <a:spcBef>
                <a:spcPts val="575"/>
              </a:spcBef>
              <a:spcAft>
                <a:spcPts val="0"/>
              </a:spcAft>
              <a:buSzPts val="1600"/>
              <a:buNone/>
              <a:defRPr sz="1600" b="1"/>
            </a:lvl4pPr>
            <a:lvl5pPr marL="2286000" lvl="4" indent="-228600" algn="l">
              <a:lnSpc>
                <a:spcPct val="93000"/>
              </a:lnSpc>
              <a:spcBef>
                <a:spcPts val="288"/>
              </a:spcBef>
              <a:spcAft>
                <a:spcPts val="0"/>
              </a:spcAft>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5" name="Google Shape;45;p18"/>
          <p:cNvSpPr txBox="1">
            <a:spLocks noGrp="1"/>
          </p:cNvSpPr>
          <p:nvPr>
            <p:ph type="body" idx="4"/>
          </p:nvPr>
        </p:nvSpPr>
        <p:spPr>
          <a:xfrm>
            <a:off x="5103813" y="2071688"/>
            <a:ext cx="4284662" cy="3046412"/>
          </a:xfrm>
          <a:prstGeom prst="rect">
            <a:avLst/>
          </a:prstGeom>
          <a:noFill/>
          <a:ln>
            <a:noFill/>
          </a:ln>
        </p:spPr>
        <p:txBody>
          <a:bodyPr spcFirstLastPara="1" wrap="square" lIns="0" tIns="28425" rIns="0" bIns="0" anchor="t" anchorCtr="0">
            <a:noAutofit/>
          </a:bodyPr>
          <a:lstStyle>
            <a:lvl1pPr marL="457200" lvl="0" indent="-228600" algn="l">
              <a:lnSpc>
                <a:spcPct val="93000"/>
              </a:lnSpc>
              <a:spcBef>
                <a:spcPts val="1425"/>
              </a:spcBef>
              <a:spcAft>
                <a:spcPts val="0"/>
              </a:spcAft>
              <a:buSzPts val="1400"/>
              <a:buNone/>
              <a:defRPr/>
            </a:lvl1pPr>
            <a:lvl2pPr marL="914400" lvl="1" indent="-228600" algn="l">
              <a:lnSpc>
                <a:spcPct val="93000"/>
              </a:lnSpc>
              <a:spcBef>
                <a:spcPts val="1138"/>
              </a:spcBef>
              <a:spcAft>
                <a:spcPts val="0"/>
              </a:spcAft>
              <a:buSzPts val="1400"/>
              <a:buNone/>
              <a:defRPr/>
            </a:lvl2pPr>
            <a:lvl3pPr marL="1371600" lvl="2" indent="-228600" algn="l">
              <a:lnSpc>
                <a:spcPct val="93000"/>
              </a:lnSpc>
              <a:spcBef>
                <a:spcPts val="850"/>
              </a:spcBef>
              <a:spcAft>
                <a:spcPts val="0"/>
              </a:spcAft>
              <a:buSzPts val="1400"/>
              <a:buNone/>
              <a:defRPr/>
            </a:lvl3pPr>
            <a:lvl4pPr marL="1828800" lvl="3" indent="-228600" algn="l">
              <a:lnSpc>
                <a:spcPct val="93000"/>
              </a:lnSpc>
              <a:spcBef>
                <a:spcPts val="575"/>
              </a:spcBef>
              <a:spcAft>
                <a:spcPts val="0"/>
              </a:spcAft>
              <a:buSzPts val="1400"/>
              <a:buNone/>
              <a:defRPr/>
            </a:lvl4pPr>
            <a:lvl5pPr marL="2286000" lvl="4" indent="-228600" algn="l">
              <a:lnSpc>
                <a:spcPct val="93000"/>
              </a:lnSpc>
              <a:spcBef>
                <a:spcPts val="288"/>
              </a:spcBef>
              <a:spcAft>
                <a:spcPts val="0"/>
              </a:spcAft>
              <a:buSzPts val="14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olo titolo" type="titleOnly">
  <p:cSld name="TITLE_ONLY">
    <p:spTree>
      <p:nvGrpSpPr>
        <p:cNvPr id="1" name="Shape 46"/>
        <p:cNvGrpSpPr/>
        <p:nvPr/>
      </p:nvGrpSpPr>
      <p:grpSpPr>
        <a:xfrm>
          <a:off x="0" y="0"/>
          <a:ext cx="0" cy="0"/>
          <a:chOff x="0" y="0"/>
          <a:chExt cx="0" cy="0"/>
        </a:xfrm>
      </p:grpSpPr>
      <p:sp>
        <p:nvSpPr>
          <p:cNvPr id="47" name="Google Shape;47;p19"/>
          <p:cNvSpPr txBox="1">
            <a:spLocks noGrp="1"/>
          </p:cNvSpPr>
          <p:nvPr>
            <p:ph type="title"/>
          </p:nvPr>
        </p:nvSpPr>
        <p:spPr>
          <a:xfrm>
            <a:off x="503238" y="225425"/>
            <a:ext cx="9048750" cy="922338"/>
          </a:xfrm>
          <a:prstGeom prst="rect">
            <a:avLst/>
          </a:prstGeom>
          <a:noFill/>
          <a:ln>
            <a:noFill/>
          </a:ln>
        </p:spPr>
        <p:txBody>
          <a:bodyPr spcFirstLastPara="1" wrap="square" lIns="0" tIns="0" rIns="0" bIns="0" anchor="ctr" anchorCtr="0">
            <a:noAutofit/>
          </a:bodyPr>
          <a:lstStyle>
            <a:lvl1pPr lvl="0" algn="ctr">
              <a:lnSpc>
                <a:spcPct val="93000"/>
              </a:lnSpc>
              <a:spcBef>
                <a:spcPts val="0"/>
              </a:spcBef>
              <a:spcAft>
                <a:spcPts val="0"/>
              </a:spcAft>
              <a:buSzPts val="1400"/>
              <a:buNone/>
              <a:defRPr/>
            </a:lvl1pPr>
            <a:lvl2pPr lvl="1" algn="ctr">
              <a:lnSpc>
                <a:spcPct val="93000"/>
              </a:lnSpc>
              <a:spcBef>
                <a:spcPts val="0"/>
              </a:spcBef>
              <a:spcAft>
                <a:spcPts val="0"/>
              </a:spcAft>
              <a:buSzPts val="1400"/>
              <a:buNone/>
              <a:defRPr/>
            </a:lvl2pPr>
            <a:lvl3pPr lvl="2" algn="ctr">
              <a:lnSpc>
                <a:spcPct val="93000"/>
              </a:lnSpc>
              <a:spcBef>
                <a:spcPts val="0"/>
              </a:spcBef>
              <a:spcAft>
                <a:spcPts val="0"/>
              </a:spcAft>
              <a:buSzPts val="1400"/>
              <a:buNone/>
              <a:defRPr/>
            </a:lvl3pPr>
            <a:lvl4pPr lvl="3" algn="ctr">
              <a:lnSpc>
                <a:spcPct val="93000"/>
              </a:lnSpc>
              <a:spcBef>
                <a:spcPts val="0"/>
              </a:spcBef>
              <a:spcAft>
                <a:spcPts val="0"/>
              </a:spcAft>
              <a:buSzPts val="1400"/>
              <a:buNone/>
              <a:defRPr/>
            </a:lvl4pPr>
            <a:lvl5pPr lvl="4" algn="ctr">
              <a:lnSpc>
                <a:spcPct val="93000"/>
              </a:lnSpc>
              <a:spcBef>
                <a:spcPts val="0"/>
              </a:spcBef>
              <a:spcAft>
                <a:spcPts val="0"/>
              </a:spcAft>
              <a:buSzPts val="1400"/>
              <a:buNone/>
              <a:defRPr/>
            </a:lvl5pPr>
            <a:lvl6pPr lvl="5" algn="ctr">
              <a:lnSpc>
                <a:spcPct val="93000"/>
              </a:lnSpc>
              <a:spcBef>
                <a:spcPts val="0"/>
              </a:spcBef>
              <a:spcAft>
                <a:spcPts val="0"/>
              </a:spcAft>
              <a:buSzPts val="1400"/>
              <a:buNone/>
              <a:defRPr/>
            </a:lvl6pPr>
            <a:lvl7pPr lvl="6" algn="ctr">
              <a:lnSpc>
                <a:spcPct val="93000"/>
              </a:lnSpc>
              <a:spcBef>
                <a:spcPts val="0"/>
              </a:spcBef>
              <a:spcAft>
                <a:spcPts val="0"/>
              </a:spcAft>
              <a:buSzPts val="1400"/>
              <a:buNone/>
              <a:defRPr/>
            </a:lvl7pPr>
            <a:lvl8pPr lvl="7" algn="ctr">
              <a:lnSpc>
                <a:spcPct val="93000"/>
              </a:lnSpc>
              <a:spcBef>
                <a:spcPts val="0"/>
              </a:spcBef>
              <a:spcAft>
                <a:spcPts val="0"/>
              </a:spcAft>
              <a:buSzPts val="1400"/>
              <a:buNone/>
              <a:defRPr/>
            </a:lvl8pPr>
            <a:lvl9pPr lvl="8" algn="ctr">
              <a:lnSpc>
                <a:spcPct val="93000"/>
              </a:lnSpc>
              <a:spcBef>
                <a:spcPts val="0"/>
              </a:spcBef>
              <a:spcAft>
                <a:spcPts val="0"/>
              </a:spcAft>
              <a:buSzPts val="14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uto con didascalia" type="objTx">
  <p:cSld name="OBJECT_WITH_CAPTION_TEXT">
    <p:spTree>
      <p:nvGrpSpPr>
        <p:cNvPr id="1" name="Shape 48"/>
        <p:cNvGrpSpPr/>
        <p:nvPr/>
      </p:nvGrpSpPr>
      <p:grpSpPr>
        <a:xfrm>
          <a:off x="0" y="0"/>
          <a:ext cx="0" cy="0"/>
          <a:chOff x="0" y="0"/>
          <a:chExt cx="0" cy="0"/>
        </a:xfrm>
      </p:grpSpPr>
      <p:sp>
        <p:nvSpPr>
          <p:cNvPr id="49" name="Google Shape;49;p20"/>
          <p:cNvSpPr txBox="1">
            <a:spLocks noGrp="1"/>
          </p:cNvSpPr>
          <p:nvPr>
            <p:ph type="title"/>
          </p:nvPr>
        </p:nvSpPr>
        <p:spPr>
          <a:xfrm>
            <a:off x="693738" y="377825"/>
            <a:ext cx="3251200" cy="1323975"/>
          </a:xfrm>
          <a:prstGeom prst="rect">
            <a:avLst/>
          </a:prstGeom>
          <a:noFill/>
          <a:ln>
            <a:noFill/>
          </a:ln>
        </p:spPr>
        <p:txBody>
          <a:bodyPr spcFirstLastPara="1" wrap="square" lIns="0" tIns="0" rIns="0" bIns="0" anchor="b" anchorCtr="0">
            <a:noAutofit/>
          </a:bodyPr>
          <a:lstStyle>
            <a:lvl1pPr lvl="0" algn="ctr">
              <a:lnSpc>
                <a:spcPct val="93000"/>
              </a:lnSpc>
              <a:spcBef>
                <a:spcPts val="0"/>
              </a:spcBef>
              <a:spcAft>
                <a:spcPts val="0"/>
              </a:spcAft>
              <a:buSzPts val="1400"/>
              <a:buNone/>
              <a:defRPr sz="3200"/>
            </a:lvl1pPr>
            <a:lvl2pPr lvl="1" algn="ctr">
              <a:lnSpc>
                <a:spcPct val="93000"/>
              </a:lnSpc>
              <a:spcBef>
                <a:spcPts val="0"/>
              </a:spcBef>
              <a:spcAft>
                <a:spcPts val="0"/>
              </a:spcAft>
              <a:buSzPts val="1400"/>
              <a:buNone/>
              <a:defRPr/>
            </a:lvl2pPr>
            <a:lvl3pPr lvl="2" algn="ctr">
              <a:lnSpc>
                <a:spcPct val="93000"/>
              </a:lnSpc>
              <a:spcBef>
                <a:spcPts val="0"/>
              </a:spcBef>
              <a:spcAft>
                <a:spcPts val="0"/>
              </a:spcAft>
              <a:buSzPts val="1400"/>
              <a:buNone/>
              <a:defRPr/>
            </a:lvl3pPr>
            <a:lvl4pPr lvl="3" algn="ctr">
              <a:lnSpc>
                <a:spcPct val="93000"/>
              </a:lnSpc>
              <a:spcBef>
                <a:spcPts val="0"/>
              </a:spcBef>
              <a:spcAft>
                <a:spcPts val="0"/>
              </a:spcAft>
              <a:buSzPts val="1400"/>
              <a:buNone/>
              <a:defRPr/>
            </a:lvl4pPr>
            <a:lvl5pPr lvl="4" algn="ctr">
              <a:lnSpc>
                <a:spcPct val="93000"/>
              </a:lnSpc>
              <a:spcBef>
                <a:spcPts val="0"/>
              </a:spcBef>
              <a:spcAft>
                <a:spcPts val="0"/>
              </a:spcAft>
              <a:buSzPts val="1400"/>
              <a:buNone/>
              <a:defRPr/>
            </a:lvl5pPr>
            <a:lvl6pPr lvl="5" algn="ctr">
              <a:lnSpc>
                <a:spcPct val="93000"/>
              </a:lnSpc>
              <a:spcBef>
                <a:spcPts val="0"/>
              </a:spcBef>
              <a:spcAft>
                <a:spcPts val="0"/>
              </a:spcAft>
              <a:buSzPts val="1400"/>
              <a:buNone/>
              <a:defRPr/>
            </a:lvl6pPr>
            <a:lvl7pPr lvl="6" algn="ctr">
              <a:lnSpc>
                <a:spcPct val="93000"/>
              </a:lnSpc>
              <a:spcBef>
                <a:spcPts val="0"/>
              </a:spcBef>
              <a:spcAft>
                <a:spcPts val="0"/>
              </a:spcAft>
              <a:buSzPts val="1400"/>
              <a:buNone/>
              <a:defRPr/>
            </a:lvl7pPr>
            <a:lvl8pPr lvl="7" algn="ctr">
              <a:lnSpc>
                <a:spcPct val="93000"/>
              </a:lnSpc>
              <a:spcBef>
                <a:spcPts val="0"/>
              </a:spcBef>
              <a:spcAft>
                <a:spcPts val="0"/>
              </a:spcAft>
              <a:buSzPts val="1400"/>
              <a:buNone/>
              <a:defRPr/>
            </a:lvl8pPr>
            <a:lvl9pPr lvl="8" algn="ctr">
              <a:lnSpc>
                <a:spcPct val="93000"/>
              </a:lnSpc>
              <a:spcBef>
                <a:spcPts val="0"/>
              </a:spcBef>
              <a:spcAft>
                <a:spcPts val="0"/>
              </a:spcAft>
              <a:buSzPts val="1400"/>
              <a:buNone/>
              <a:defRPr/>
            </a:lvl9pPr>
          </a:lstStyle>
          <a:p>
            <a:endParaRPr/>
          </a:p>
        </p:txBody>
      </p:sp>
      <p:sp>
        <p:nvSpPr>
          <p:cNvPr id="50" name="Google Shape;50;p20"/>
          <p:cNvSpPr txBox="1">
            <a:spLocks noGrp="1"/>
          </p:cNvSpPr>
          <p:nvPr>
            <p:ph type="body" idx="1"/>
          </p:nvPr>
        </p:nvSpPr>
        <p:spPr>
          <a:xfrm>
            <a:off x="4286250" y="815975"/>
            <a:ext cx="5102225" cy="4030663"/>
          </a:xfrm>
          <a:prstGeom prst="rect">
            <a:avLst/>
          </a:prstGeom>
          <a:noFill/>
          <a:ln>
            <a:noFill/>
          </a:ln>
        </p:spPr>
        <p:txBody>
          <a:bodyPr spcFirstLastPara="1" wrap="square" lIns="0" tIns="28425" rIns="0" bIns="0" anchor="t" anchorCtr="0">
            <a:noAutofit/>
          </a:bodyPr>
          <a:lstStyle>
            <a:lvl1pPr marL="457200" lvl="0" indent="-228600" algn="l">
              <a:lnSpc>
                <a:spcPct val="93000"/>
              </a:lnSpc>
              <a:spcBef>
                <a:spcPts val="1425"/>
              </a:spcBef>
              <a:spcAft>
                <a:spcPts val="0"/>
              </a:spcAft>
              <a:buSzPts val="1400"/>
              <a:buNone/>
              <a:defRPr sz="3200"/>
            </a:lvl1pPr>
            <a:lvl2pPr marL="914400" lvl="1" indent="-228600" algn="l">
              <a:lnSpc>
                <a:spcPct val="93000"/>
              </a:lnSpc>
              <a:spcBef>
                <a:spcPts val="1138"/>
              </a:spcBef>
              <a:spcAft>
                <a:spcPts val="0"/>
              </a:spcAft>
              <a:buSzPts val="1400"/>
              <a:buNone/>
              <a:defRPr sz="2800"/>
            </a:lvl2pPr>
            <a:lvl3pPr marL="1371600" lvl="2" indent="-228600" algn="l">
              <a:lnSpc>
                <a:spcPct val="93000"/>
              </a:lnSpc>
              <a:spcBef>
                <a:spcPts val="850"/>
              </a:spcBef>
              <a:spcAft>
                <a:spcPts val="0"/>
              </a:spcAft>
              <a:buSzPts val="1400"/>
              <a:buNone/>
              <a:defRPr sz="2400"/>
            </a:lvl3pPr>
            <a:lvl4pPr marL="1828800" lvl="3" indent="-228600" algn="l">
              <a:lnSpc>
                <a:spcPct val="93000"/>
              </a:lnSpc>
              <a:spcBef>
                <a:spcPts val="575"/>
              </a:spcBef>
              <a:spcAft>
                <a:spcPts val="0"/>
              </a:spcAft>
              <a:buSzPts val="1400"/>
              <a:buNone/>
              <a:defRPr sz="2000"/>
            </a:lvl4pPr>
            <a:lvl5pPr marL="2286000" lvl="4" indent="-228600" algn="l">
              <a:lnSpc>
                <a:spcPct val="93000"/>
              </a:lnSpc>
              <a:spcBef>
                <a:spcPts val="288"/>
              </a:spcBef>
              <a:spcAft>
                <a:spcPts val="0"/>
              </a:spcAft>
              <a:buSzPts val="1400"/>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1" name="Google Shape;51;p20"/>
          <p:cNvSpPr txBox="1">
            <a:spLocks noGrp="1"/>
          </p:cNvSpPr>
          <p:nvPr>
            <p:ph type="body" idx="2"/>
          </p:nvPr>
        </p:nvSpPr>
        <p:spPr>
          <a:xfrm>
            <a:off x="693738" y="1701800"/>
            <a:ext cx="3251200" cy="3151188"/>
          </a:xfrm>
          <a:prstGeom prst="rect">
            <a:avLst/>
          </a:prstGeom>
          <a:noFill/>
          <a:ln>
            <a:noFill/>
          </a:ln>
        </p:spPr>
        <p:txBody>
          <a:bodyPr spcFirstLastPara="1" wrap="square" lIns="0" tIns="28425" rIns="0" bIns="0" anchor="t" anchorCtr="0">
            <a:noAutofit/>
          </a:bodyPr>
          <a:lstStyle>
            <a:lvl1pPr marL="457200" lvl="0" indent="-228600" algn="l">
              <a:lnSpc>
                <a:spcPct val="93000"/>
              </a:lnSpc>
              <a:spcBef>
                <a:spcPts val="1425"/>
              </a:spcBef>
              <a:spcAft>
                <a:spcPts val="0"/>
              </a:spcAft>
              <a:buSzPts val="1600"/>
              <a:buNone/>
              <a:defRPr sz="1600"/>
            </a:lvl1pPr>
            <a:lvl2pPr marL="914400" lvl="1" indent="-228600" algn="l">
              <a:lnSpc>
                <a:spcPct val="93000"/>
              </a:lnSpc>
              <a:spcBef>
                <a:spcPts val="1138"/>
              </a:spcBef>
              <a:spcAft>
                <a:spcPts val="0"/>
              </a:spcAft>
              <a:buSzPts val="1400"/>
              <a:buNone/>
              <a:defRPr sz="1400"/>
            </a:lvl2pPr>
            <a:lvl3pPr marL="1371600" lvl="2" indent="-228600" algn="l">
              <a:lnSpc>
                <a:spcPct val="93000"/>
              </a:lnSpc>
              <a:spcBef>
                <a:spcPts val="850"/>
              </a:spcBef>
              <a:spcAft>
                <a:spcPts val="0"/>
              </a:spcAft>
              <a:buSzPts val="1200"/>
              <a:buNone/>
              <a:defRPr sz="1200"/>
            </a:lvl3pPr>
            <a:lvl4pPr marL="1828800" lvl="3" indent="-228600" algn="l">
              <a:lnSpc>
                <a:spcPct val="93000"/>
              </a:lnSpc>
              <a:spcBef>
                <a:spcPts val="575"/>
              </a:spcBef>
              <a:spcAft>
                <a:spcPts val="0"/>
              </a:spcAft>
              <a:buSzPts val="1000"/>
              <a:buNone/>
              <a:defRPr sz="1000"/>
            </a:lvl4pPr>
            <a:lvl5pPr marL="2286000" lvl="4" indent="-228600" algn="l">
              <a:lnSpc>
                <a:spcPct val="93000"/>
              </a:lnSpc>
              <a:spcBef>
                <a:spcPts val="288"/>
              </a:spcBef>
              <a:spcAft>
                <a:spcPts val="0"/>
              </a:spcAft>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Immagine con didascalia" type="picTx">
  <p:cSld name="PICTURE_WITH_CAPTION_TEXT">
    <p:spTree>
      <p:nvGrpSpPr>
        <p:cNvPr id="1" name="Shape 52"/>
        <p:cNvGrpSpPr/>
        <p:nvPr/>
      </p:nvGrpSpPr>
      <p:grpSpPr>
        <a:xfrm>
          <a:off x="0" y="0"/>
          <a:ext cx="0" cy="0"/>
          <a:chOff x="0" y="0"/>
          <a:chExt cx="0" cy="0"/>
        </a:xfrm>
      </p:grpSpPr>
      <p:sp>
        <p:nvSpPr>
          <p:cNvPr id="53" name="Google Shape;53;p21"/>
          <p:cNvSpPr txBox="1">
            <a:spLocks noGrp="1"/>
          </p:cNvSpPr>
          <p:nvPr>
            <p:ph type="title"/>
          </p:nvPr>
        </p:nvSpPr>
        <p:spPr>
          <a:xfrm>
            <a:off x="693738" y="377825"/>
            <a:ext cx="3251200" cy="1323975"/>
          </a:xfrm>
          <a:prstGeom prst="rect">
            <a:avLst/>
          </a:prstGeom>
          <a:noFill/>
          <a:ln>
            <a:noFill/>
          </a:ln>
        </p:spPr>
        <p:txBody>
          <a:bodyPr spcFirstLastPara="1" wrap="square" lIns="0" tIns="0" rIns="0" bIns="0" anchor="b" anchorCtr="0">
            <a:noAutofit/>
          </a:bodyPr>
          <a:lstStyle>
            <a:lvl1pPr lvl="0" algn="ctr">
              <a:lnSpc>
                <a:spcPct val="93000"/>
              </a:lnSpc>
              <a:spcBef>
                <a:spcPts val="0"/>
              </a:spcBef>
              <a:spcAft>
                <a:spcPts val="0"/>
              </a:spcAft>
              <a:buSzPts val="1400"/>
              <a:buNone/>
              <a:defRPr sz="3200"/>
            </a:lvl1pPr>
            <a:lvl2pPr lvl="1" algn="ctr">
              <a:lnSpc>
                <a:spcPct val="93000"/>
              </a:lnSpc>
              <a:spcBef>
                <a:spcPts val="0"/>
              </a:spcBef>
              <a:spcAft>
                <a:spcPts val="0"/>
              </a:spcAft>
              <a:buSzPts val="1400"/>
              <a:buNone/>
              <a:defRPr/>
            </a:lvl2pPr>
            <a:lvl3pPr lvl="2" algn="ctr">
              <a:lnSpc>
                <a:spcPct val="93000"/>
              </a:lnSpc>
              <a:spcBef>
                <a:spcPts val="0"/>
              </a:spcBef>
              <a:spcAft>
                <a:spcPts val="0"/>
              </a:spcAft>
              <a:buSzPts val="1400"/>
              <a:buNone/>
              <a:defRPr/>
            </a:lvl3pPr>
            <a:lvl4pPr lvl="3" algn="ctr">
              <a:lnSpc>
                <a:spcPct val="93000"/>
              </a:lnSpc>
              <a:spcBef>
                <a:spcPts val="0"/>
              </a:spcBef>
              <a:spcAft>
                <a:spcPts val="0"/>
              </a:spcAft>
              <a:buSzPts val="1400"/>
              <a:buNone/>
              <a:defRPr/>
            </a:lvl4pPr>
            <a:lvl5pPr lvl="4" algn="ctr">
              <a:lnSpc>
                <a:spcPct val="93000"/>
              </a:lnSpc>
              <a:spcBef>
                <a:spcPts val="0"/>
              </a:spcBef>
              <a:spcAft>
                <a:spcPts val="0"/>
              </a:spcAft>
              <a:buSzPts val="1400"/>
              <a:buNone/>
              <a:defRPr/>
            </a:lvl5pPr>
            <a:lvl6pPr lvl="5" algn="ctr">
              <a:lnSpc>
                <a:spcPct val="93000"/>
              </a:lnSpc>
              <a:spcBef>
                <a:spcPts val="0"/>
              </a:spcBef>
              <a:spcAft>
                <a:spcPts val="0"/>
              </a:spcAft>
              <a:buSzPts val="1400"/>
              <a:buNone/>
              <a:defRPr/>
            </a:lvl6pPr>
            <a:lvl7pPr lvl="6" algn="ctr">
              <a:lnSpc>
                <a:spcPct val="93000"/>
              </a:lnSpc>
              <a:spcBef>
                <a:spcPts val="0"/>
              </a:spcBef>
              <a:spcAft>
                <a:spcPts val="0"/>
              </a:spcAft>
              <a:buSzPts val="1400"/>
              <a:buNone/>
              <a:defRPr/>
            </a:lvl7pPr>
            <a:lvl8pPr lvl="7" algn="ctr">
              <a:lnSpc>
                <a:spcPct val="93000"/>
              </a:lnSpc>
              <a:spcBef>
                <a:spcPts val="0"/>
              </a:spcBef>
              <a:spcAft>
                <a:spcPts val="0"/>
              </a:spcAft>
              <a:buSzPts val="1400"/>
              <a:buNone/>
              <a:defRPr/>
            </a:lvl8pPr>
            <a:lvl9pPr lvl="8" algn="ctr">
              <a:lnSpc>
                <a:spcPct val="93000"/>
              </a:lnSpc>
              <a:spcBef>
                <a:spcPts val="0"/>
              </a:spcBef>
              <a:spcAft>
                <a:spcPts val="0"/>
              </a:spcAft>
              <a:buSzPts val="1400"/>
              <a:buNone/>
              <a:defRPr/>
            </a:lvl9pPr>
          </a:lstStyle>
          <a:p>
            <a:endParaRPr/>
          </a:p>
        </p:txBody>
      </p:sp>
      <p:sp>
        <p:nvSpPr>
          <p:cNvPr id="54" name="Google Shape;54;p21"/>
          <p:cNvSpPr>
            <a:spLocks noGrp="1"/>
          </p:cNvSpPr>
          <p:nvPr>
            <p:ph type="pic" idx="2"/>
          </p:nvPr>
        </p:nvSpPr>
        <p:spPr>
          <a:xfrm>
            <a:off x="4286250" y="815975"/>
            <a:ext cx="5102225" cy="4030663"/>
          </a:xfrm>
          <a:prstGeom prst="rect">
            <a:avLst/>
          </a:prstGeom>
          <a:noFill/>
          <a:ln>
            <a:noFill/>
          </a:ln>
        </p:spPr>
      </p:sp>
      <p:sp>
        <p:nvSpPr>
          <p:cNvPr id="55" name="Google Shape;55;p21"/>
          <p:cNvSpPr txBox="1">
            <a:spLocks noGrp="1"/>
          </p:cNvSpPr>
          <p:nvPr>
            <p:ph type="body" idx="1"/>
          </p:nvPr>
        </p:nvSpPr>
        <p:spPr>
          <a:xfrm>
            <a:off x="693738" y="1701800"/>
            <a:ext cx="3251200" cy="3151188"/>
          </a:xfrm>
          <a:prstGeom prst="rect">
            <a:avLst/>
          </a:prstGeom>
          <a:noFill/>
          <a:ln>
            <a:noFill/>
          </a:ln>
        </p:spPr>
        <p:txBody>
          <a:bodyPr spcFirstLastPara="1" wrap="square" lIns="0" tIns="28425" rIns="0" bIns="0" anchor="t" anchorCtr="0">
            <a:noAutofit/>
          </a:bodyPr>
          <a:lstStyle>
            <a:lvl1pPr marL="457200" lvl="0" indent="-228600" algn="l">
              <a:lnSpc>
                <a:spcPct val="93000"/>
              </a:lnSpc>
              <a:spcBef>
                <a:spcPts val="1425"/>
              </a:spcBef>
              <a:spcAft>
                <a:spcPts val="0"/>
              </a:spcAft>
              <a:buSzPts val="1600"/>
              <a:buNone/>
              <a:defRPr sz="1600"/>
            </a:lvl1pPr>
            <a:lvl2pPr marL="914400" lvl="1" indent="-228600" algn="l">
              <a:lnSpc>
                <a:spcPct val="93000"/>
              </a:lnSpc>
              <a:spcBef>
                <a:spcPts val="1138"/>
              </a:spcBef>
              <a:spcAft>
                <a:spcPts val="0"/>
              </a:spcAft>
              <a:buSzPts val="1400"/>
              <a:buNone/>
              <a:defRPr sz="1400"/>
            </a:lvl2pPr>
            <a:lvl3pPr marL="1371600" lvl="2" indent="-228600" algn="l">
              <a:lnSpc>
                <a:spcPct val="93000"/>
              </a:lnSpc>
              <a:spcBef>
                <a:spcPts val="850"/>
              </a:spcBef>
              <a:spcAft>
                <a:spcPts val="0"/>
              </a:spcAft>
              <a:buSzPts val="1200"/>
              <a:buNone/>
              <a:defRPr sz="1200"/>
            </a:lvl3pPr>
            <a:lvl4pPr marL="1828800" lvl="3" indent="-228600" algn="l">
              <a:lnSpc>
                <a:spcPct val="93000"/>
              </a:lnSpc>
              <a:spcBef>
                <a:spcPts val="575"/>
              </a:spcBef>
              <a:spcAft>
                <a:spcPts val="0"/>
              </a:spcAft>
              <a:buSzPts val="1000"/>
              <a:buNone/>
              <a:defRPr sz="1000"/>
            </a:lvl4pPr>
            <a:lvl5pPr marL="2286000" lvl="4" indent="-228600" algn="l">
              <a:lnSpc>
                <a:spcPct val="93000"/>
              </a:lnSpc>
              <a:spcBef>
                <a:spcPts val="288"/>
              </a:spcBef>
              <a:spcAft>
                <a:spcPts val="0"/>
              </a:spcAft>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3"/>
        <p:cNvGrpSpPr/>
        <p:nvPr/>
      </p:nvGrpSpPr>
      <p:grpSpPr>
        <a:xfrm>
          <a:off x="0" y="0"/>
          <a:ext cx="0" cy="0"/>
          <a:chOff x="0" y="0"/>
          <a:chExt cx="0" cy="0"/>
        </a:xfrm>
      </p:grpSpPr>
      <p:sp>
        <p:nvSpPr>
          <p:cNvPr id="24" name="Google Shape;24;p12"/>
          <p:cNvSpPr txBox="1">
            <a:spLocks noGrp="1"/>
          </p:cNvSpPr>
          <p:nvPr>
            <p:ph type="title"/>
          </p:nvPr>
        </p:nvSpPr>
        <p:spPr>
          <a:xfrm>
            <a:off x="503238" y="225425"/>
            <a:ext cx="9048750" cy="922338"/>
          </a:xfrm>
          <a:prstGeom prst="rect">
            <a:avLst/>
          </a:prstGeom>
          <a:noFill/>
          <a:ln>
            <a:noFill/>
          </a:ln>
        </p:spPr>
        <p:txBody>
          <a:bodyPr spcFirstLastPara="1" wrap="square" lIns="0" tIns="0" rIns="0" bIns="0" anchor="ctr" anchorCtr="0">
            <a:noAutofit/>
          </a:bodyPr>
          <a:lstStyle>
            <a:lvl1pPr marR="0" lvl="0" algn="ctr" rtl="0">
              <a:lnSpc>
                <a:spcPct val="93000"/>
              </a:lnSpc>
              <a:spcBef>
                <a:spcPts val="0"/>
              </a:spcBef>
              <a:spcAft>
                <a:spcPts val="0"/>
              </a:spcAft>
              <a:buSzPts val="1400"/>
              <a:buNone/>
              <a:defRPr sz="4400" b="0" i="0" u="none" strike="noStrike" cap="none">
                <a:solidFill>
                  <a:srgbClr val="000000"/>
                </a:solidFill>
                <a:latin typeface="Arial"/>
                <a:ea typeface="Arial"/>
                <a:cs typeface="Arial"/>
                <a:sym typeface="Arial"/>
              </a:defRPr>
            </a:lvl1pPr>
            <a:lvl2pPr marR="0" lvl="1" algn="ctr" rtl="0">
              <a:lnSpc>
                <a:spcPct val="93000"/>
              </a:lnSpc>
              <a:spcBef>
                <a:spcPts val="0"/>
              </a:spcBef>
              <a:spcAft>
                <a:spcPts val="0"/>
              </a:spcAft>
              <a:buSzPts val="1400"/>
              <a:buNone/>
              <a:defRPr sz="4400" b="0" i="0" u="none" strike="noStrike" cap="none">
                <a:solidFill>
                  <a:srgbClr val="000000"/>
                </a:solidFill>
                <a:latin typeface="Arial"/>
                <a:ea typeface="Arial"/>
                <a:cs typeface="Arial"/>
                <a:sym typeface="Arial"/>
              </a:defRPr>
            </a:lvl2pPr>
            <a:lvl3pPr marR="0" lvl="2" algn="ctr" rtl="0">
              <a:lnSpc>
                <a:spcPct val="93000"/>
              </a:lnSpc>
              <a:spcBef>
                <a:spcPts val="0"/>
              </a:spcBef>
              <a:spcAft>
                <a:spcPts val="0"/>
              </a:spcAft>
              <a:buSzPts val="1400"/>
              <a:buNone/>
              <a:defRPr sz="4400" b="0" i="0" u="none" strike="noStrike" cap="none">
                <a:solidFill>
                  <a:srgbClr val="000000"/>
                </a:solidFill>
                <a:latin typeface="Arial"/>
                <a:ea typeface="Arial"/>
                <a:cs typeface="Arial"/>
                <a:sym typeface="Arial"/>
              </a:defRPr>
            </a:lvl3pPr>
            <a:lvl4pPr marR="0" lvl="3" algn="ctr" rtl="0">
              <a:lnSpc>
                <a:spcPct val="93000"/>
              </a:lnSpc>
              <a:spcBef>
                <a:spcPts val="0"/>
              </a:spcBef>
              <a:spcAft>
                <a:spcPts val="0"/>
              </a:spcAft>
              <a:buSzPts val="1400"/>
              <a:buNone/>
              <a:defRPr sz="4400" b="0" i="0" u="none" strike="noStrike" cap="none">
                <a:solidFill>
                  <a:srgbClr val="000000"/>
                </a:solidFill>
                <a:latin typeface="Arial"/>
                <a:ea typeface="Arial"/>
                <a:cs typeface="Arial"/>
                <a:sym typeface="Arial"/>
              </a:defRPr>
            </a:lvl4pPr>
            <a:lvl5pPr marR="0" lvl="4" algn="ctr" rtl="0">
              <a:lnSpc>
                <a:spcPct val="93000"/>
              </a:lnSpc>
              <a:spcBef>
                <a:spcPts val="0"/>
              </a:spcBef>
              <a:spcAft>
                <a:spcPts val="0"/>
              </a:spcAft>
              <a:buSzPts val="1400"/>
              <a:buNone/>
              <a:defRPr sz="4400" b="0" i="0" u="none" strike="noStrike" cap="none">
                <a:solidFill>
                  <a:srgbClr val="000000"/>
                </a:solidFill>
                <a:latin typeface="Arial"/>
                <a:ea typeface="Arial"/>
                <a:cs typeface="Arial"/>
                <a:sym typeface="Arial"/>
              </a:defRPr>
            </a:lvl5pPr>
            <a:lvl6pPr marR="0" lvl="5" algn="ctr" rtl="0">
              <a:lnSpc>
                <a:spcPct val="93000"/>
              </a:lnSpc>
              <a:spcBef>
                <a:spcPts val="0"/>
              </a:spcBef>
              <a:spcAft>
                <a:spcPts val="0"/>
              </a:spcAft>
              <a:buSzPts val="1400"/>
              <a:buNone/>
              <a:defRPr sz="4400" b="0" i="0" u="none" strike="noStrike" cap="none">
                <a:solidFill>
                  <a:srgbClr val="000000"/>
                </a:solidFill>
                <a:latin typeface="Arial"/>
                <a:ea typeface="Arial"/>
                <a:cs typeface="Arial"/>
                <a:sym typeface="Arial"/>
              </a:defRPr>
            </a:lvl6pPr>
            <a:lvl7pPr marR="0" lvl="6" algn="ctr" rtl="0">
              <a:lnSpc>
                <a:spcPct val="93000"/>
              </a:lnSpc>
              <a:spcBef>
                <a:spcPts val="0"/>
              </a:spcBef>
              <a:spcAft>
                <a:spcPts val="0"/>
              </a:spcAft>
              <a:buSzPts val="1400"/>
              <a:buNone/>
              <a:defRPr sz="4400" b="0" i="0" u="none" strike="noStrike" cap="none">
                <a:solidFill>
                  <a:srgbClr val="000000"/>
                </a:solidFill>
                <a:latin typeface="Arial"/>
                <a:ea typeface="Arial"/>
                <a:cs typeface="Arial"/>
                <a:sym typeface="Arial"/>
              </a:defRPr>
            </a:lvl7pPr>
            <a:lvl8pPr marR="0" lvl="7" algn="ctr" rtl="0">
              <a:lnSpc>
                <a:spcPct val="93000"/>
              </a:lnSpc>
              <a:spcBef>
                <a:spcPts val="0"/>
              </a:spcBef>
              <a:spcAft>
                <a:spcPts val="0"/>
              </a:spcAft>
              <a:buSzPts val="1400"/>
              <a:buNone/>
              <a:defRPr sz="4400" b="0" i="0" u="none" strike="noStrike" cap="none">
                <a:solidFill>
                  <a:srgbClr val="000000"/>
                </a:solidFill>
                <a:latin typeface="Arial"/>
                <a:ea typeface="Arial"/>
                <a:cs typeface="Arial"/>
                <a:sym typeface="Arial"/>
              </a:defRPr>
            </a:lvl8pPr>
            <a:lvl9pPr marR="0" lvl="8" algn="ctr" rtl="0">
              <a:lnSpc>
                <a:spcPct val="93000"/>
              </a:lnSpc>
              <a:spcBef>
                <a:spcPts val="0"/>
              </a:spcBef>
              <a:spcAft>
                <a:spcPts val="0"/>
              </a:spcAft>
              <a:buSzPts val="1400"/>
              <a:buNone/>
              <a:defRPr sz="4400" b="0" i="0" u="none" strike="noStrike" cap="none">
                <a:solidFill>
                  <a:srgbClr val="000000"/>
                </a:solidFill>
                <a:latin typeface="Arial"/>
                <a:ea typeface="Arial"/>
                <a:cs typeface="Arial"/>
                <a:sym typeface="Arial"/>
              </a:defRPr>
            </a:lvl9pPr>
          </a:lstStyle>
          <a:p>
            <a:endParaRPr/>
          </a:p>
        </p:txBody>
      </p:sp>
      <p:sp>
        <p:nvSpPr>
          <p:cNvPr id="25" name="Google Shape;25;p12"/>
          <p:cNvSpPr txBox="1">
            <a:spLocks noGrp="1"/>
          </p:cNvSpPr>
          <p:nvPr>
            <p:ph type="body" idx="1"/>
          </p:nvPr>
        </p:nvSpPr>
        <p:spPr>
          <a:xfrm>
            <a:off x="503238" y="1327150"/>
            <a:ext cx="9048750" cy="3265488"/>
          </a:xfrm>
          <a:prstGeom prst="rect">
            <a:avLst/>
          </a:prstGeom>
          <a:noFill/>
          <a:ln>
            <a:noFill/>
          </a:ln>
        </p:spPr>
        <p:txBody>
          <a:bodyPr spcFirstLastPara="1" wrap="square" lIns="0" tIns="28425" rIns="0" bIns="0" anchor="t" anchorCtr="0">
            <a:noAutofit/>
          </a:bodyPr>
          <a:lstStyle>
            <a:lvl1pPr marL="457200" marR="0" lvl="0" indent="-228600" algn="l" rtl="0">
              <a:lnSpc>
                <a:spcPct val="93000"/>
              </a:lnSpc>
              <a:spcBef>
                <a:spcPts val="1425"/>
              </a:spcBef>
              <a:spcAft>
                <a:spcPts val="0"/>
              </a:spcAft>
              <a:buSzPts val="1400"/>
              <a:buNone/>
              <a:defRPr sz="3200" b="0" i="0" u="none" strike="noStrike" cap="none">
                <a:solidFill>
                  <a:srgbClr val="000000"/>
                </a:solidFill>
                <a:latin typeface="Arial"/>
                <a:ea typeface="Arial"/>
                <a:cs typeface="Arial"/>
                <a:sym typeface="Arial"/>
              </a:defRPr>
            </a:lvl1pPr>
            <a:lvl2pPr marL="914400" marR="0" lvl="1" indent="-228600" algn="l" rtl="0">
              <a:lnSpc>
                <a:spcPct val="93000"/>
              </a:lnSpc>
              <a:spcBef>
                <a:spcPts val="1138"/>
              </a:spcBef>
              <a:spcAft>
                <a:spcPts val="0"/>
              </a:spcAft>
              <a:buSzPts val="1400"/>
              <a:buNone/>
              <a:defRPr sz="2800" b="0" i="0" u="none" strike="noStrike" cap="none">
                <a:solidFill>
                  <a:srgbClr val="000000"/>
                </a:solidFill>
                <a:latin typeface="Arial"/>
                <a:ea typeface="Arial"/>
                <a:cs typeface="Arial"/>
                <a:sym typeface="Arial"/>
              </a:defRPr>
            </a:lvl2pPr>
            <a:lvl3pPr marL="1371600" marR="0" lvl="2" indent="-228600" algn="l" rtl="0">
              <a:lnSpc>
                <a:spcPct val="93000"/>
              </a:lnSpc>
              <a:spcBef>
                <a:spcPts val="850"/>
              </a:spcBef>
              <a:spcAft>
                <a:spcPts val="0"/>
              </a:spcAft>
              <a:buSzPts val="1400"/>
              <a:buNone/>
              <a:defRPr sz="2400" b="0" i="0" u="none" strike="noStrike" cap="none">
                <a:solidFill>
                  <a:srgbClr val="000000"/>
                </a:solidFill>
                <a:latin typeface="Arial"/>
                <a:ea typeface="Arial"/>
                <a:cs typeface="Arial"/>
                <a:sym typeface="Arial"/>
              </a:defRPr>
            </a:lvl3pPr>
            <a:lvl4pPr marL="1828800" marR="0" lvl="3" indent="-228600" algn="l" rtl="0">
              <a:lnSpc>
                <a:spcPct val="93000"/>
              </a:lnSpc>
              <a:spcBef>
                <a:spcPts val="575"/>
              </a:spcBef>
              <a:spcAft>
                <a:spcPts val="0"/>
              </a:spcAft>
              <a:buSzPts val="1400"/>
              <a:buNone/>
              <a:defRPr sz="2000" b="0" i="0" u="none" strike="noStrike" cap="none">
                <a:solidFill>
                  <a:srgbClr val="000000"/>
                </a:solidFill>
                <a:latin typeface="Arial"/>
                <a:ea typeface="Arial"/>
                <a:cs typeface="Arial"/>
                <a:sym typeface="Arial"/>
              </a:defRPr>
            </a:lvl4pPr>
            <a:lvl5pPr marL="2286000" marR="0" lvl="4" indent="-228600" algn="l" rtl="0">
              <a:lnSpc>
                <a:spcPct val="93000"/>
              </a:lnSpc>
              <a:spcBef>
                <a:spcPts val="288"/>
              </a:spcBef>
              <a:spcAft>
                <a:spcPts val="0"/>
              </a:spcAft>
              <a:buSzPts val="1400"/>
              <a:buNone/>
              <a:defRPr sz="2000" b="0" i="0" u="none" strike="noStrike" cap="none">
                <a:solidFill>
                  <a:srgbClr val="000000"/>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1" y="0"/>
            <a:ext cx="10080624" cy="593827"/>
          </a:xfrm>
          <a:prstGeom prst="rect">
            <a:avLst/>
          </a:prstGeom>
        </p:spPr>
        <p:txBody>
          <a:bodyPr vert="horz" lIns="91440" tIns="45720" rIns="91440" bIns="45720" rtlCol="0" anchor="ctr">
            <a:noAutofit/>
          </a:bodyPr>
          <a:lstStyle/>
          <a:p>
            <a:r>
              <a:rPr lang="en-US" sz="1654" b="1" dirty="0">
                <a:solidFill>
                  <a:schemeClr val="tx1">
                    <a:lumMod val="50000"/>
                    <a:lumOff val="50000"/>
                  </a:schemeClr>
                </a:solidFill>
              </a:rPr>
              <a:t>Code d'indicateur de performance clé </a:t>
            </a:r>
            <a:r>
              <a:rPr lang="en-US" sz="1819" b="1" dirty="0">
                <a:solidFill>
                  <a:schemeClr val="tx1">
                    <a:lumMod val="50000"/>
                    <a:lumOff val="50000"/>
                  </a:schemeClr>
                </a:solidFill>
              </a:rPr>
              <a:t>- </a:t>
            </a:r>
            <a:r>
              <a:rPr lang="en-US" sz="1654" b="1" dirty="0">
                <a:solidFill>
                  <a:schemeClr val="tx1">
                    <a:lumMod val="50000"/>
                    <a:lumOff val="50000"/>
                  </a:schemeClr>
                </a:solidFill>
              </a:rPr>
              <a:t>Nom de l'indicateur de performance clé</a:t>
            </a:r>
            <a:endParaRPr lang="en-US" dirty="0"/>
          </a:p>
        </p:txBody>
      </p:sp>
      <p:cxnSp>
        <p:nvCxnSpPr>
          <p:cNvPr id="8" name="Gerade Verbindung 7"/>
          <p:cNvCxnSpPr/>
          <p:nvPr userDrawn="1"/>
        </p:nvCxnSpPr>
        <p:spPr>
          <a:xfrm>
            <a:off x="0" y="593829"/>
            <a:ext cx="10080625" cy="0"/>
          </a:xfrm>
          <a:prstGeom prst="line">
            <a:avLst/>
          </a:prstGeom>
          <a:ln w="381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4" name="Rettangolo 3">
            <a:extLst>
              <a:ext uri="{FF2B5EF4-FFF2-40B4-BE49-F238E27FC236}">
                <a16:creationId xmlns:a16="http://schemas.microsoft.com/office/drawing/2014/main" id="{5E8A9E16-C193-4E5B-B9C6-F4E1DAD62E47}"/>
              </a:ext>
            </a:extLst>
          </p:cNvPr>
          <p:cNvSpPr/>
          <p:nvPr userDrawn="1"/>
        </p:nvSpPr>
        <p:spPr>
          <a:xfrm>
            <a:off x="2391537" y="5033103"/>
            <a:ext cx="7185055" cy="376257"/>
          </a:xfrm>
          <a:prstGeom prst="rect">
            <a:avLst/>
          </a:prstGeom>
        </p:spPr>
        <p:txBody>
          <a:bodyPr wrap="square">
            <a:spAutoFit/>
          </a:bodyPr>
          <a:lstStyle/>
          <a:p>
            <a:r>
              <a:rPr lang="en-US" sz="992" dirty="0"/>
              <a:t>MODULE DE FORMATION 4</a:t>
            </a:r>
            <a:r>
              <a:rPr lang="it-IT" sz="992" dirty="0"/>
              <a:t/>
            </a:r>
            <a:br>
              <a:rPr lang="it-IT" sz="992" dirty="0"/>
            </a:br>
            <a:r>
              <a:rPr lang="en-US" sz="992" dirty="0"/>
              <a:t>LES CRITÈRES D'ÉVALUATION DE SBTOOL - ÉCHELLE DU BÂTIMENT</a:t>
            </a:r>
            <a:endParaRPr lang="it-IT" dirty="0"/>
          </a:p>
        </p:txBody>
      </p:sp>
      <p:pic>
        <p:nvPicPr>
          <p:cNvPr id="10" name="Imatge 14"/>
          <p:cNvPicPr/>
          <p:nvPr userDrawn="1"/>
        </p:nvPicPr>
        <p:blipFill>
          <a:blip r:embed="rId4" cstate="print">
            <a:extLst>
              <a:ext uri="{28A0092B-C50C-407E-A947-70E740481C1C}">
                <a14:useLocalDpi xmlns:a14="http://schemas.microsoft.com/office/drawing/2010/main" val="0"/>
              </a:ext>
            </a:extLst>
          </a:blip>
          <a:stretch>
            <a:fillRect/>
          </a:stretch>
        </p:blipFill>
        <p:spPr>
          <a:xfrm>
            <a:off x="418815" y="4933878"/>
            <a:ext cx="1972722" cy="580181"/>
          </a:xfrm>
          <a:prstGeom prst="rect">
            <a:avLst/>
          </a:prstGeom>
        </p:spPr>
      </p:pic>
      <p:sp>
        <p:nvSpPr>
          <p:cNvPr id="11" name="Rectangle 10"/>
          <p:cNvSpPr/>
          <p:nvPr userDrawn="1"/>
        </p:nvSpPr>
        <p:spPr>
          <a:xfrm>
            <a:off x="0" y="5447207"/>
            <a:ext cx="10080625" cy="232932"/>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756117" rtl="0" eaLnBrk="1" fontAlgn="auto" latinLnBrk="0" hangingPunct="1">
              <a:lnSpc>
                <a:spcPct val="100000"/>
              </a:lnSpc>
              <a:spcBef>
                <a:spcPts val="0"/>
              </a:spcBef>
              <a:spcAft>
                <a:spcPts val="0"/>
              </a:spcAft>
              <a:buClrTx/>
              <a:buSzTx/>
              <a:buFontTx/>
              <a:buNone/>
              <a:tabLst/>
              <a:defRPr/>
            </a:pPr>
            <a:r>
              <a:rPr kumimoji="0" lang="en-US" altLang="it-IT" sz="910" b="0" i="0" u="none" strike="noStrike" kern="1200" cap="none" normalizeH="0" baseline="0" dirty="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SYSTÈME DE FORMATION POUR DES VILLES MÉDICALES DURABLES</a:t>
            </a:r>
            <a:endParaRPr kumimoji="0" lang="it-IT" altLang="it-IT" sz="910" b="0" i="0" u="none" strike="noStrike" kern="1200" cap="none" normalizeH="0" baseline="0" dirty="0">
              <a:ln>
                <a:noFill/>
              </a:ln>
              <a:solidFill>
                <a:schemeClr val="bg1"/>
              </a:solidFill>
              <a:effectLst/>
              <a:latin typeface="Arial Narrow" panose="020B0606020202030204" pitchFamily="34" charset="0"/>
              <a:cs typeface="Times New Roman" panose="02020603050405020304" pitchFamily="18" charset="0"/>
            </a:endParaRPr>
          </a:p>
        </p:txBody>
      </p:sp>
    </p:spTree>
    <p:extLst>
      <p:ext uri="{BB962C8B-B14F-4D97-AF65-F5344CB8AC3E}">
        <p14:creationId xmlns:p14="http://schemas.microsoft.com/office/powerpoint/2010/main" val="3667927856"/>
      </p:ext>
    </p:extLst>
  </p:cSld>
  <p:clrMap bg1="lt1" tx1="dk1" bg2="lt2" tx2="dk2" accent1="accent1" accent2="accent2" accent3="accent3" accent4="accent4" accent5="accent5" accent6="accent6" hlink="hlink" folHlink="folHlink"/>
  <p:sldLayoutIdLst>
    <p:sldLayoutId id="2147483662" r:id="rId1"/>
    <p:sldLayoutId id="2147483663" r:id="rId2"/>
  </p:sldLayoutIdLst>
  <p:hf hdr="0" ftr="0" dt="0"/>
  <p:txStyles>
    <p:titleStyle>
      <a:lvl1pPr algn="ctr" defTabSz="756117" rtl="0" eaLnBrk="1" latinLnBrk="0" hangingPunct="1">
        <a:spcBef>
          <a:spcPct val="0"/>
        </a:spcBef>
        <a:buNone/>
        <a:defRPr sz="1654" kern="1200">
          <a:solidFill>
            <a:schemeClr val="tx1"/>
          </a:solidFill>
          <a:latin typeface="+mj-lt"/>
          <a:ea typeface="+mj-ea"/>
          <a:cs typeface="+mj-cs"/>
        </a:defRPr>
      </a:lvl1pPr>
    </p:titleStyle>
    <p:bodyStyle>
      <a:lvl1pPr marL="283544" indent="-283544" algn="l" defTabSz="756117" rtl="0" eaLnBrk="1" latinLnBrk="0" hangingPunct="1">
        <a:spcBef>
          <a:spcPct val="20000"/>
        </a:spcBef>
        <a:buFont typeface="Arial" panose="020B0604020202020204" pitchFamily="34" charset="0"/>
        <a:buChar char="•"/>
        <a:defRPr sz="2646" kern="1200">
          <a:solidFill>
            <a:schemeClr val="tx1"/>
          </a:solidFill>
          <a:latin typeface="+mn-lt"/>
          <a:ea typeface="+mn-ea"/>
          <a:cs typeface="+mn-cs"/>
        </a:defRPr>
      </a:lvl1pPr>
      <a:lvl2pPr marL="614345" indent="-236287" algn="l" defTabSz="756117" rtl="0" eaLnBrk="1" latinLnBrk="0" hangingPunct="1">
        <a:spcBef>
          <a:spcPct val="20000"/>
        </a:spcBef>
        <a:buFont typeface="Arial" panose="020B0604020202020204" pitchFamily="34" charset="0"/>
        <a:buChar char="–"/>
        <a:defRPr sz="2315" kern="1200">
          <a:solidFill>
            <a:schemeClr val="tx1"/>
          </a:solidFill>
          <a:latin typeface="+mn-lt"/>
          <a:ea typeface="+mn-ea"/>
          <a:cs typeface="+mn-cs"/>
        </a:defRPr>
      </a:lvl2pPr>
      <a:lvl3pPr marL="945147" indent="-189029" algn="l" defTabSz="756117" rtl="0" eaLnBrk="1" latinLnBrk="0" hangingPunct="1">
        <a:spcBef>
          <a:spcPct val="20000"/>
        </a:spcBef>
        <a:buFont typeface="Arial" panose="020B0604020202020204" pitchFamily="34" charset="0"/>
        <a:buChar char="•"/>
        <a:defRPr sz="1985" kern="1200">
          <a:solidFill>
            <a:schemeClr val="tx1"/>
          </a:solidFill>
          <a:latin typeface="+mn-lt"/>
          <a:ea typeface="+mn-ea"/>
          <a:cs typeface="+mn-cs"/>
        </a:defRPr>
      </a:lvl3pPr>
      <a:lvl4pPr marL="1323205" indent="-189029" algn="l" defTabSz="756117" rtl="0" eaLnBrk="1" latinLnBrk="0" hangingPunct="1">
        <a:spcBef>
          <a:spcPct val="20000"/>
        </a:spcBef>
        <a:buFont typeface="Arial" panose="020B0604020202020204" pitchFamily="34" charset="0"/>
        <a:buChar char="–"/>
        <a:defRPr sz="1654" kern="1200">
          <a:solidFill>
            <a:schemeClr val="tx1"/>
          </a:solidFill>
          <a:latin typeface="+mn-lt"/>
          <a:ea typeface="+mn-ea"/>
          <a:cs typeface="+mn-cs"/>
        </a:defRPr>
      </a:lvl4pPr>
      <a:lvl5pPr marL="1701264" indent="-189029" algn="l" defTabSz="756117" rtl="0" eaLnBrk="1" latinLnBrk="0" hangingPunct="1">
        <a:spcBef>
          <a:spcPct val="20000"/>
        </a:spcBef>
        <a:buFont typeface="Arial" panose="020B0604020202020204" pitchFamily="34" charset="0"/>
        <a:buChar char="»"/>
        <a:defRPr sz="1654" kern="1200">
          <a:solidFill>
            <a:schemeClr val="tx1"/>
          </a:solidFill>
          <a:latin typeface="+mn-lt"/>
          <a:ea typeface="+mn-ea"/>
          <a:cs typeface="+mn-cs"/>
        </a:defRPr>
      </a:lvl5pPr>
      <a:lvl6pPr marL="2079323" indent="-189029" algn="l" defTabSz="756117" rtl="0" eaLnBrk="1" latinLnBrk="0" hangingPunct="1">
        <a:spcBef>
          <a:spcPct val="20000"/>
        </a:spcBef>
        <a:buFont typeface="Arial" panose="020B0604020202020204" pitchFamily="34" charset="0"/>
        <a:buChar char="•"/>
        <a:defRPr sz="1654" kern="1200">
          <a:solidFill>
            <a:schemeClr val="tx1"/>
          </a:solidFill>
          <a:latin typeface="+mn-lt"/>
          <a:ea typeface="+mn-ea"/>
          <a:cs typeface="+mn-cs"/>
        </a:defRPr>
      </a:lvl6pPr>
      <a:lvl7pPr marL="2457381" indent="-189029" algn="l" defTabSz="756117" rtl="0" eaLnBrk="1" latinLnBrk="0" hangingPunct="1">
        <a:spcBef>
          <a:spcPct val="20000"/>
        </a:spcBef>
        <a:buFont typeface="Arial" panose="020B0604020202020204" pitchFamily="34" charset="0"/>
        <a:buChar char="•"/>
        <a:defRPr sz="1654" kern="1200">
          <a:solidFill>
            <a:schemeClr val="tx1"/>
          </a:solidFill>
          <a:latin typeface="+mn-lt"/>
          <a:ea typeface="+mn-ea"/>
          <a:cs typeface="+mn-cs"/>
        </a:defRPr>
      </a:lvl7pPr>
      <a:lvl8pPr marL="2835440" indent="-189029" algn="l" defTabSz="756117" rtl="0" eaLnBrk="1" latinLnBrk="0" hangingPunct="1">
        <a:spcBef>
          <a:spcPct val="20000"/>
        </a:spcBef>
        <a:buFont typeface="Arial" panose="020B0604020202020204" pitchFamily="34" charset="0"/>
        <a:buChar char="•"/>
        <a:defRPr sz="1654" kern="1200">
          <a:solidFill>
            <a:schemeClr val="tx1"/>
          </a:solidFill>
          <a:latin typeface="+mn-lt"/>
          <a:ea typeface="+mn-ea"/>
          <a:cs typeface="+mn-cs"/>
        </a:defRPr>
      </a:lvl8pPr>
      <a:lvl9pPr marL="3213499" indent="-189029" algn="l" defTabSz="756117" rtl="0" eaLnBrk="1" latinLnBrk="0" hangingPunct="1">
        <a:spcBef>
          <a:spcPct val="20000"/>
        </a:spcBef>
        <a:buFont typeface="Arial" panose="020B0604020202020204" pitchFamily="34" charset="0"/>
        <a:buChar char="•"/>
        <a:defRPr sz="1654" kern="1200">
          <a:solidFill>
            <a:schemeClr val="tx1"/>
          </a:solidFill>
          <a:latin typeface="+mn-lt"/>
          <a:ea typeface="+mn-ea"/>
          <a:cs typeface="+mn-cs"/>
        </a:defRPr>
      </a:lvl9pPr>
    </p:bodyStyle>
    <p:otherStyle>
      <a:defPPr>
        <a:defRPr lang="en-US"/>
      </a:defPPr>
      <a:lvl1pPr marL="0" algn="l" defTabSz="756117" rtl="0" eaLnBrk="1" latinLnBrk="0" hangingPunct="1">
        <a:defRPr sz="1488" kern="1200">
          <a:solidFill>
            <a:schemeClr val="tx1"/>
          </a:solidFill>
          <a:latin typeface="+mn-lt"/>
          <a:ea typeface="+mn-ea"/>
          <a:cs typeface="+mn-cs"/>
        </a:defRPr>
      </a:lvl1pPr>
      <a:lvl2pPr marL="378059" algn="l" defTabSz="756117" rtl="0" eaLnBrk="1" latinLnBrk="0" hangingPunct="1">
        <a:defRPr sz="1488" kern="1200">
          <a:solidFill>
            <a:schemeClr val="tx1"/>
          </a:solidFill>
          <a:latin typeface="+mn-lt"/>
          <a:ea typeface="+mn-ea"/>
          <a:cs typeface="+mn-cs"/>
        </a:defRPr>
      </a:lvl2pPr>
      <a:lvl3pPr marL="756117" algn="l" defTabSz="756117" rtl="0" eaLnBrk="1" latinLnBrk="0" hangingPunct="1">
        <a:defRPr sz="1488" kern="1200">
          <a:solidFill>
            <a:schemeClr val="tx1"/>
          </a:solidFill>
          <a:latin typeface="+mn-lt"/>
          <a:ea typeface="+mn-ea"/>
          <a:cs typeface="+mn-cs"/>
        </a:defRPr>
      </a:lvl3pPr>
      <a:lvl4pPr marL="1134176" algn="l" defTabSz="756117" rtl="0" eaLnBrk="1" latinLnBrk="0" hangingPunct="1">
        <a:defRPr sz="1488" kern="1200">
          <a:solidFill>
            <a:schemeClr val="tx1"/>
          </a:solidFill>
          <a:latin typeface="+mn-lt"/>
          <a:ea typeface="+mn-ea"/>
          <a:cs typeface="+mn-cs"/>
        </a:defRPr>
      </a:lvl4pPr>
      <a:lvl5pPr marL="1512235" algn="l" defTabSz="756117" rtl="0" eaLnBrk="1" latinLnBrk="0" hangingPunct="1">
        <a:defRPr sz="1488" kern="1200">
          <a:solidFill>
            <a:schemeClr val="tx1"/>
          </a:solidFill>
          <a:latin typeface="+mn-lt"/>
          <a:ea typeface="+mn-ea"/>
          <a:cs typeface="+mn-cs"/>
        </a:defRPr>
      </a:lvl5pPr>
      <a:lvl6pPr marL="1890293" algn="l" defTabSz="756117" rtl="0" eaLnBrk="1" latinLnBrk="0" hangingPunct="1">
        <a:defRPr sz="1488" kern="1200">
          <a:solidFill>
            <a:schemeClr val="tx1"/>
          </a:solidFill>
          <a:latin typeface="+mn-lt"/>
          <a:ea typeface="+mn-ea"/>
          <a:cs typeface="+mn-cs"/>
        </a:defRPr>
      </a:lvl6pPr>
      <a:lvl7pPr marL="2268352" algn="l" defTabSz="756117" rtl="0" eaLnBrk="1" latinLnBrk="0" hangingPunct="1">
        <a:defRPr sz="1488" kern="1200">
          <a:solidFill>
            <a:schemeClr val="tx1"/>
          </a:solidFill>
          <a:latin typeface="+mn-lt"/>
          <a:ea typeface="+mn-ea"/>
          <a:cs typeface="+mn-cs"/>
        </a:defRPr>
      </a:lvl7pPr>
      <a:lvl8pPr marL="2646411" algn="l" defTabSz="756117" rtl="0" eaLnBrk="1" latinLnBrk="0" hangingPunct="1">
        <a:defRPr sz="1488" kern="1200">
          <a:solidFill>
            <a:schemeClr val="tx1"/>
          </a:solidFill>
          <a:latin typeface="+mn-lt"/>
          <a:ea typeface="+mn-ea"/>
          <a:cs typeface="+mn-cs"/>
        </a:defRPr>
      </a:lvl8pPr>
      <a:lvl9pPr marL="3024469" algn="l" defTabSz="756117"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31.png"/><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8" Type="http://schemas.openxmlformats.org/officeDocument/2006/relationships/image" Target="../media/image34.JPG"/><Relationship Id="rId3" Type="http://schemas.openxmlformats.org/officeDocument/2006/relationships/image" Target="../media/image17.png"/><Relationship Id="rId7" Type="http://schemas.openxmlformats.org/officeDocument/2006/relationships/image" Target="../media/image33.JP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32.JPG"/><Relationship Id="rId5" Type="http://schemas.openxmlformats.org/officeDocument/2006/relationships/image" Target="../media/image11.jpeg"/><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11.jpeg"/><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11.jpeg"/><Relationship Id="rId4" Type="http://schemas.openxmlformats.org/officeDocument/2006/relationships/image" Target="../media/image10.jpeg"/></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35.png"/><Relationship Id="rId4" Type="http://schemas.openxmlformats.org/officeDocument/2006/relationships/image" Target="../media/image11.jpeg"/></Relationships>
</file>

<file path=ppt/slides/_rels/slide15.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11.jpeg"/><Relationship Id="rId4" Type="http://schemas.openxmlformats.org/officeDocument/2006/relationships/image" Target="../media/image10.jpeg"/></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media/image11.jpeg"/><Relationship Id="rId4" Type="http://schemas.openxmlformats.org/officeDocument/2006/relationships/image" Target="../media/image10.jpeg"/></Relationships>
</file>

<file path=ppt/slides/_rels/slide2.xml.rels><?xml version="1.0" encoding="UTF-8" standalone="yes"?>
<Relationships xmlns="http://schemas.openxmlformats.org/package/2006/relationships"><Relationship Id="rId8" Type="http://schemas.openxmlformats.org/officeDocument/2006/relationships/image" Target="../media/image15.jpg"/><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 Id="rId9" Type="http://schemas.openxmlformats.org/officeDocument/2006/relationships/image" Target="../media/image16.jpeg"/></Relationships>
</file>

<file path=ppt/slides/_rels/slide2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42.png"/><Relationship Id="rId4" Type="http://schemas.openxmlformats.org/officeDocument/2006/relationships/image" Target="../media/image11.jpeg"/></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44.jpe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43.jpeg"/><Relationship Id="rId5" Type="http://schemas.openxmlformats.org/officeDocument/2006/relationships/image" Target="../media/image11.jpeg"/><Relationship Id="rId4" Type="http://schemas.openxmlformats.org/officeDocument/2006/relationships/image" Target="../media/image10.jpeg"/></Relationships>
</file>

<file path=ppt/slides/_rels/slide2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45.png"/><Relationship Id="rId4" Type="http://schemas.openxmlformats.org/officeDocument/2006/relationships/image" Target="../media/image11.jpeg"/></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11.jpeg"/><Relationship Id="rId4" Type="http://schemas.openxmlformats.org/officeDocument/2006/relationships/image" Target="../media/image10.jpeg"/></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11.jpeg"/><Relationship Id="rId4" Type="http://schemas.openxmlformats.org/officeDocument/2006/relationships/image" Target="../media/image10.jpeg"/></Relationships>
</file>

<file path=ppt/slides/_rels/slide3.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19.jp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11.jpeg"/><Relationship Id="rId4" Type="http://schemas.openxmlformats.org/officeDocument/2006/relationships/image" Target="../media/image10.jpeg"/></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20.png"/><Relationship Id="rId4" Type="http://schemas.openxmlformats.org/officeDocument/2006/relationships/image" Target="../media/image11.jpeg"/></Relationships>
</file>

<file path=ppt/slides/_rels/slide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17.png"/><Relationship Id="rId7" Type="http://schemas.openxmlformats.org/officeDocument/2006/relationships/image" Target="../media/image23.jpe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22.jpeg"/><Relationship Id="rId5" Type="http://schemas.openxmlformats.org/officeDocument/2006/relationships/image" Target="../media/image11.jpeg"/><Relationship Id="rId4" Type="http://schemas.openxmlformats.org/officeDocument/2006/relationships/image" Target="../media/image10.jpeg"/><Relationship Id="rId9" Type="http://schemas.openxmlformats.org/officeDocument/2006/relationships/image" Target="../media/image24.jpeg"/></Relationships>
</file>

<file path=ppt/slides/_rels/slide7.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17.png"/><Relationship Id="rId7"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25.jpeg"/><Relationship Id="rId5" Type="http://schemas.openxmlformats.org/officeDocument/2006/relationships/image" Target="../media/image11.jpeg"/><Relationship Id="rId4" Type="http://schemas.openxmlformats.org/officeDocument/2006/relationships/image" Target="../media/image10.jpeg"/><Relationship Id="rId9" Type="http://schemas.openxmlformats.org/officeDocument/2006/relationships/image" Target="../media/image26.jpeg"/></Relationships>
</file>

<file path=ppt/slides/_rels/slide8.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17.png"/><Relationship Id="rId7" Type="http://schemas.openxmlformats.org/officeDocument/2006/relationships/image" Target="../media/image28.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27.png"/><Relationship Id="rId5" Type="http://schemas.openxmlformats.org/officeDocument/2006/relationships/image" Target="../media/image11.jpeg"/><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4294967295"/>
          </p:nvPr>
        </p:nvSpPr>
        <p:spPr>
          <a:xfrm>
            <a:off x="598960" y="2668563"/>
            <a:ext cx="5388261" cy="2083898"/>
          </a:xfrm>
          <a:prstGeom prst="rect">
            <a:avLst/>
          </a:prstGeom>
        </p:spPr>
        <p:txBody>
          <a:bodyPr/>
          <a:lstStyle/>
          <a:p>
            <a:pPr marL="0" indent="0">
              <a:buNone/>
            </a:pPr>
            <a:r>
              <a:rPr lang="en-US" sz="2800" dirty="0">
                <a:solidFill>
                  <a:srgbClr val="0070C0"/>
                </a:solidFill>
              </a:rPr>
              <a:t>Module de formation 6</a:t>
            </a:r>
          </a:p>
          <a:p>
            <a:pPr marL="0" indent="0">
              <a:buNone/>
            </a:pPr>
            <a:r>
              <a:rPr lang="it-IT" sz="2800" dirty="0"/>
              <a:t>Présentation des études de cas : </a:t>
            </a:r>
          </a:p>
          <a:p>
            <a:pPr marL="0" indent="0">
              <a:buNone/>
            </a:pPr>
            <a:r>
              <a:rPr lang="it-IT" sz="2800" dirty="0"/>
              <a:t>IRBID - Jordanie</a:t>
            </a:r>
          </a:p>
        </p:txBody>
      </p:sp>
    </p:spTree>
    <p:extLst>
      <p:ext uri="{BB962C8B-B14F-4D97-AF65-F5344CB8AC3E}">
        <p14:creationId xmlns:p14="http://schemas.microsoft.com/office/powerpoint/2010/main" val="10915131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71"/>
        <p:cNvGrpSpPr/>
        <p:nvPr/>
      </p:nvGrpSpPr>
      <p:grpSpPr>
        <a:xfrm>
          <a:off x="0" y="0"/>
          <a:ext cx="0" cy="0"/>
          <a:chOff x="0" y="0"/>
          <a:chExt cx="0" cy="0"/>
        </a:xfrm>
      </p:grpSpPr>
      <p:sp>
        <p:nvSpPr>
          <p:cNvPr id="172" name="Google Shape;172;p4"/>
          <p:cNvSpPr/>
          <p:nvPr/>
        </p:nvSpPr>
        <p:spPr>
          <a:xfrm>
            <a:off x="1214942" y="601660"/>
            <a:ext cx="6637990" cy="3556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173" name="Google Shape;173;p4"/>
          <p:cNvSpPr/>
          <p:nvPr/>
        </p:nvSpPr>
        <p:spPr>
          <a:xfrm>
            <a:off x="1208374" y="588960"/>
            <a:ext cx="5328784" cy="350837"/>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174" name="Google Shape;174;p4"/>
          <p:cNvSpPr/>
          <p:nvPr/>
        </p:nvSpPr>
        <p:spPr>
          <a:xfrm>
            <a:off x="0" y="984427"/>
            <a:ext cx="10080625" cy="2631461"/>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175" name="Google Shape;175;p4"/>
          <p:cNvSpPr txBox="1"/>
          <p:nvPr/>
        </p:nvSpPr>
        <p:spPr>
          <a:xfrm>
            <a:off x="2058313" y="1627056"/>
            <a:ext cx="7461505" cy="1401882"/>
          </a:xfrm>
          <a:prstGeom prst="rect">
            <a:avLst/>
          </a:prstGeom>
          <a:noFill/>
          <a:ln>
            <a:noFill/>
          </a:ln>
        </p:spPr>
        <p:txBody>
          <a:bodyPr spcFirstLastPara="1" wrap="square" lIns="91425" tIns="45700" rIns="91425" bIns="45700" anchor="t" anchorCtr="0">
            <a:spAutoFit/>
          </a:bodyPr>
          <a:lstStyle/>
          <a:p>
            <a:pPr marL="269875" marR="0" lvl="0" indent="0" algn="ctr" rtl="0">
              <a:lnSpc>
                <a:spcPct val="115000"/>
              </a:lnSpc>
              <a:spcBef>
                <a:spcPts val="0"/>
              </a:spcBef>
              <a:spcAft>
                <a:spcPts val="0"/>
              </a:spcAft>
              <a:buNone/>
            </a:pPr>
            <a:r>
              <a:rPr lang="en-US" sz="3700" b="1" dirty="0">
                <a:solidFill>
                  <a:schemeClr val="lt1"/>
                </a:solidFill>
                <a:latin typeface="Arial"/>
                <a:ea typeface="Arial"/>
                <a:cs typeface="Arial"/>
                <a:sym typeface="Arial"/>
              </a:rPr>
              <a:t>Faiblesses identifiées et objectifs à atteindre</a:t>
            </a:r>
            <a:endParaRPr sz="3700" b="1" dirty="0">
              <a:solidFill>
                <a:schemeClr val="lt1"/>
              </a:solidFill>
              <a:latin typeface="Arial"/>
              <a:ea typeface="Arial"/>
              <a:cs typeface="Arial"/>
              <a:sym typeface="Arial"/>
            </a:endParaRPr>
          </a:p>
        </p:txBody>
      </p:sp>
      <p:sp>
        <p:nvSpPr>
          <p:cNvPr id="176" name="Google Shape;176;p4"/>
          <p:cNvSpPr/>
          <p:nvPr/>
        </p:nvSpPr>
        <p:spPr>
          <a:xfrm>
            <a:off x="3108960" y="5313652"/>
            <a:ext cx="5010078" cy="412750"/>
          </a:xfrm>
          <a:prstGeom prst="rect">
            <a:avLst/>
          </a:prstGeom>
          <a:noFill/>
          <a:ln>
            <a:noFill/>
          </a:ln>
        </p:spPr>
        <p:txBody>
          <a:bodyPr spcFirstLastPara="1" wrap="square" lIns="90000" tIns="45000" rIns="90000" bIns="45000" anchor="t" anchorCtr="0">
            <a:noAutofit/>
          </a:bodyPr>
          <a:lstStyle/>
          <a:p>
            <a:pPr marL="0" marR="0" lvl="0" indent="0" algn="l" defTabSz="449263" rtl="0" eaLnBrk="1" fontAlgn="base" latinLnBrk="0" hangingPunct="1">
              <a:lnSpc>
                <a:spcPct val="115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US"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rPr>
              <a:t>MODULE DE FORMATION 6 - PRÉSENTATION DES ÉTUDES DE CAS PILOTES</a:t>
            </a:r>
            <a:endParaRPr kumimoji="0" lang="it-IT"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endParaRPr>
          </a:p>
        </p:txBody>
      </p:sp>
      <p:grpSp>
        <p:nvGrpSpPr>
          <p:cNvPr id="177" name="Google Shape;177;p4"/>
          <p:cNvGrpSpPr/>
          <p:nvPr/>
        </p:nvGrpSpPr>
        <p:grpSpPr>
          <a:xfrm>
            <a:off x="8335632" y="5085715"/>
            <a:ext cx="1998515" cy="525488"/>
            <a:chOff x="1430485" y="5013244"/>
            <a:chExt cx="2186475" cy="574910"/>
          </a:xfrm>
        </p:grpSpPr>
        <p:pic>
          <p:nvPicPr>
            <p:cNvPr id="178" name="Google Shape;178;p4"/>
            <p:cNvPicPr preferRelativeResize="0"/>
            <p:nvPr/>
          </p:nvPicPr>
          <p:blipFill rotWithShape="1">
            <a:blip r:embed="rId3">
              <a:alphaModFix/>
            </a:blip>
            <a:srcRect/>
            <a:stretch/>
          </p:blipFill>
          <p:spPr>
            <a:xfrm>
              <a:off x="1531581" y="5013244"/>
              <a:ext cx="1748332" cy="365571"/>
            </a:xfrm>
            <a:prstGeom prst="rect">
              <a:avLst/>
            </a:prstGeom>
            <a:noFill/>
            <a:ln>
              <a:noFill/>
            </a:ln>
          </p:spPr>
        </p:pic>
        <p:pic>
          <p:nvPicPr>
            <p:cNvPr id="179" name="Google Shape;179;p4"/>
            <p:cNvPicPr preferRelativeResize="0"/>
            <p:nvPr/>
          </p:nvPicPr>
          <p:blipFill rotWithShape="1">
            <a:blip r:embed="rId4">
              <a:alphaModFix/>
            </a:blip>
            <a:srcRect/>
            <a:stretch/>
          </p:blipFill>
          <p:spPr>
            <a:xfrm>
              <a:off x="1530568" y="5388104"/>
              <a:ext cx="186825" cy="200050"/>
            </a:xfrm>
            <a:prstGeom prst="rect">
              <a:avLst/>
            </a:prstGeom>
            <a:noFill/>
            <a:ln>
              <a:noFill/>
            </a:ln>
          </p:spPr>
        </p:pic>
        <p:sp>
          <p:nvSpPr>
            <p:cNvPr id="180" name="Google Shape;180;p4"/>
            <p:cNvSpPr txBox="1"/>
            <p:nvPr/>
          </p:nvSpPr>
          <p:spPr>
            <a:xfrm>
              <a:off x="1430485" y="5358382"/>
              <a:ext cx="2186475" cy="225639"/>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None/>
              </a:pPr>
              <a:r>
                <a:rPr lang="en-US" sz="800">
                  <a:solidFill>
                    <a:srgbClr val="538135"/>
                  </a:solidFill>
                  <a:latin typeface="Calibri"/>
                  <a:ea typeface="Calibri"/>
                  <a:cs typeface="Calibri"/>
                  <a:sym typeface="Calibri"/>
                </a:rPr>
                <a:t>Villes MED durables</a:t>
              </a:r>
              <a:endParaRPr sz="800">
                <a:solidFill>
                  <a:schemeClr val="lt1"/>
                </a:solidFill>
                <a:latin typeface="Calibri"/>
                <a:ea typeface="Calibri"/>
                <a:cs typeface="Calibri"/>
                <a:sym typeface="Calibri"/>
              </a:endParaRPr>
            </a:p>
          </p:txBody>
        </p:sp>
      </p:grpSp>
      <p:pic>
        <p:nvPicPr>
          <p:cNvPr id="181" name="Google Shape;181;p4" descr="Appunti mischiati con riempimento a tinta unita"/>
          <p:cNvPicPr preferRelativeResize="0"/>
          <p:nvPr/>
        </p:nvPicPr>
        <p:blipFill rotWithShape="1">
          <a:blip r:embed="rId5">
            <a:alphaModFix/>
          </a:blip>
          <a:srcRect/>
          <a:stretch/>
        </p:blipFill>
        <p:spPr>
          <a:xfrm>
            <a:off x="776380" y="1691549"/>
            <a:ext cx="1281709" cy="1281709"/>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86"/>
        <p:cNvGrpSpPr/>
        <p:nvPr/>
      </p:nvGrpSpPr>
      <p:grpSpPr>
        <a:xfrm>
          <a:off x="0" y="0"/>
          <a:ext cx="0" cy="0"/>
          <a:chOff x="0" y="0"/>
          <a:chExt cx="0" cy="0"/>
        </a:xfrm>
      </p:grpSpPr>
      <p:sp>
        <p:nvSpPr>
          <p:cNvPr id="187" name="Google Shape;187;p5"/>
          <p:cNvSpPr/>
          <p:nvPr/>
        </p:nvSpPr>
        <p:spPr>
          <a:xfrm>
            <a:off x="1214942" y="601660"/>
            <a:ext cx="6637990" cy="3556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188" name="Google Shape;188;p5"/>
          <p:cNvSpPr txBox="1"/>
          <p:nvPr/>
        </p:nvSpPr>
        <p:spPr>
          <a:xfrm>
            <a:off x="244729" y="803770"/>
            <a:ext cx="9638400" cy="2308284"/>
          </a:xfrm>
          <a:prstGeom prst="rect">
            <a:avLst/>
          </a:prstGeom>
          <a:noFill/>
          <a:ln>
            <a:noFill/>
          </a:ln>
        </p:spPr>
        <p:txBody>
          <a:bodyPr spcFirstLastPara="1" wrap="square" lIns="91425" tIns="45700" rIns="91425" bIns="45700" anchor="t" anchorCtr="0">
            <a:spAutoFit/>
          </a:bodyPr>
          <a:lstStyle/>
          <a:p>
            <a:pPr marL="457200" lvl="0" indent="-317500" algn="l" rtl="0">
              <a:lnSpc>
                <a:spcPct val="200000"/>
              </a:lnSpc>
              <a:spcBef>
                <a:spcPts val="0"/>
              </a:spcBef>
              <a:spcAft>
                <a:spcPts val="0"/>
              </a:spcAft>
              <a:buClr>
                <a:srgbClr val="404040"/>
              </a:buClr>
              <a:buSzPts val="1400"/>
              <a:buFont typeface="Poppins"/>
              <a:buChar char="●"/>
            </a:pPr>
            <a:r>
              <a:rPr lang="en-US" sz="1200" i="1" dirty="0">
                <a:solidFill>
                  <a:srgbClr val="404040"/>
                </a:solidFill>
                <a:latin typeface="+mn-lt"/>
                <a:ea typeface="Poppins"/>
                <a:cs typeface="Poppins"/>
                <a:sym typeface="Poppins"/>
              </a:rPr>
              <a:t>Disponibilité et accessibilité des </a:t>
            </a:r>
            <a:r>
              <a:rPr lang="en-US" sz="1200" b="1" i="1" dirty="0">
                <a:solidFill>
                  <a:srgbClr val="FF0000"/>
                </a:solidFill>
                <a:latin typeface="+mn-lt"/>
                <a:ea typeface="Poppins"/>
                <a:cs typeface="Poppins"/>
                <a:sym typeface="Poppins"/>
              </a:rPr>
              <a:t>zones urbaines vertes</a:t>
            </a:r>
            <a:r>
              <a:rPr lang="en-US" sz="1200" i="1" dirty="0">
                <a:solidFill>
                  <a:srgbClr val="404040"/>
                </a:solidFill>
                <a:latin typeface="+mn-lt"/>
                <a:ea typeface="Poppins"/>
                <a:cs typeface="Poppins"/>
                <a:sym typeface="Poppins"/>
              </a:rPr>
              <a:t>.</a:t>
            </a:r>
            <a:endParaRPr sz="1200" i="1" dirty="0">
              <a:solidFill>
                <a:srgbClr val="404040"/>
              </a:solidFill>
              <a:latin typeface="+mn-lt"/>
              <a:ea typeface="Poppins"/>
              <a:cs typeface="Poppins"/>
              <a:sym typeface="Poppins"/>
            </a:endParaRPr>
          </a:p>
          <a:p>
            <a:pPr marL="457200" lvl="0" indent="-317500" algn="l" rtl="0">
              <a:lnSpc>
                <a:spcPct val="200000"/>
              </a:lnSpc>
              <a:spcBef>
                <a:spcPts val="0"/>
              </a:spcBef>
              <a:spcAft>
                <a:spcPts val="0"/>
              </a:spcAft>
              <a:buClr>
                <a:srgbClr val="404040"/>
              </a:buClr>
              <a:buSzPts val="1400"/>
              <a:buFont typeface="Poppins"/>
              <a:buChar char="●"/>
            </a:pPr>
            <a:r>
              <a:rPr lang="en-US" sz="1200" b="1" i="1" dirty="0">
                <a:solidFill>
                  <a:srgbClr val="FF0000"/>
                </a:solidFill>
                <a:latin typeface="+mn-lt"/>
                <a:ea typeface="Poppins"/>
                <a:cs typeface="Poppins"/>
                <a:sym typeface="Poppins"/>
              </a:rPr>
              <a:t>Densité des zones vertes et </a:t>
            </a:r>
            <a:r>
              <a:rPr lang="en-US" sz="1200" i="1" dirty="0">
                <a:solidFill>
                  <a:srgbClr val="404040"/>
                </a:solidFill>
                <a:latin typeface="+mn-lt"/>
                <a:ea typeface="Poppins"/>
                <a:cs typeface="Poppins"/>
                <a:sym typeface="Poppins"/>
              </a:rPr>
              <a:t>rapport</a:t>
            </a:r>
            <a:r>
              <a:rPr lang="en-US" sz="1200" b="1" i="1" dirty="0">
                <a:solidFill>
                  <a:srgbClr val="FF0000"/>
                </a:solidFill>
                <a:latin typeface="+mn-lt"/>
                <a:ea typeface="Poppins"/>
                <a:cs typeface="Poppins"/>
                <a:sym typeface="Poppins"/>
              </a:rPr>
              <a:t> entre les zones vertes</a:t>
            </a:r>
            <a:r>
              <a:rPr lang="en-US" sz="1200" i="1" dirty="0">
                <a:solidFill>
                  <a:srgbClr val="404040"/>
                </a:solidFill>
                <a:latin typeface="+mn-lt"/>
                <a:ea typeface="Poppins"/>
                <a:cs typeface="Poppins"/>
                <a:sym typeface="Poppins"/>
              </a:rPr>
              <a:t> et la population du quartier.</a:t>
            </a:r>
            <a:endParaRPr sz="1200" i="1" dirty="0">
              <a:solidFill>
                <a:srgbClr val="404040"/>
              </a:solidFill>
              <a:latin typeface="+mn-lt"/>
              <a:ea typeface="Poppins"/>
              <a:cs typeface="Poppins"/>
              <a:sym typeface="Poppins"/>
            </a:endParaRPr>
          </a:p>
          <a:p>
            <a:pPr marL="457200" lvl="0" indent="-317500" algn="l" rtl="0">
              <a:lnSpc>
                <a:spcPct val="200000"/>
              </a:lnSpc>
              <a:spcBef>
                <a:spcPts val="0"/>
              </a:spcBef>
              <a:spcAft>
                <a:spcPts val="0"/>
              </a:spcAft>
              <a:buClr>
                <a:srgbClr val="404040"/>
              </a:buClr>
              <a:buSzPts val="1400"/>
              <a:buFont typeface="Poppins"/>
              <a:buChar char="●"/>
            </a:pPr>
            <a:r>
              <a:rPr lang="en-US" sz="1200" i="1" dirty="0">
                <a:solidFill>
                  <a:srgbClr val="404040"/>
                </a:solidFill>
                <a:latin typeface="+mn-lt"/>
                <a:ea typeface="Poppins"/>
                <a:cs typeface="Poppins"/>
                <a:sym typeface="Poppins"/>
              </a:rPr>
              <a:t>Consommation finale totale </a:t>
            </a:r>
            <a:r>
              <a:rPr lang="en-US" sz="1200" b="1" i="1" dirty="0">
                <a:solidFill>
                  <a:srgbClr val="FF0000"/>
                </a:solidFill>
                <a:latin typeface="+mn-lt"/>
                <a:ea typeface="Poppins"/>
                <a:cs typeface="Poppins"/>
                <a:sym typeface="Poppins"/>
              </a:rPr>
              <a:t>d'énergie électrique pour les </a:t>
            </a:r>
            <a:r>
              <a:rPr lang="en-US" sz="1200" i="1" dirty="0">
                <a:solidFill>
                  <a:srgbClr val="404040"/>
                </a:solidFill>
                <a:latin typeface="+mn-lt"/>
                <a:ea typeface="Poppins"/>
                <a:cs typeface="Poppins"/>
                <a:sym typeface="Poppins"/>
              </a:rPr>
              <a:t>opérations de bâtiments</a:t>
            </a:r>
            <a:r>
              <a:rPr lang="en-US" sz="1200" b="1" i="1" dirty="0">
                <a:solidFill>
                  <a:srgbClr val="FF0000"/>
                </a:solidFill>
                <a:latin typeface="+mn-lt"/>
                <a:ea typeface="Poppins"/>
                <a:cs typeface="Poppins"/>
                <a:sym typeface="Poppins"/>
              </a:rPr>
              <a:t> résidentiels/</a:t>
            </a:r>
            <a:r>
              <a:rPr lang="en-US" sz="1200" i="1" dirty="0">
                <a:solidFill>
                  <a:srgbClr val="404040"/>
                </a:solidFill>
                <a:latin typeface="+mn-lt"/>
                <a:ea typeface="Poppins"/>
                <a:cs typeface="Poppins"/>
                <a:sym typeface="Poppins"/>
              </a:rPr>
              <a:t>immobiliers</a:t>
            </a:r>
            <a:endParaRPr sz="1200" i="1" dirty="0">
              <a:solidFill>
                <a:srgbClr val="404040"/>
              </a:solidFill>
              <a:latin typeface="+mn-lt"/>
              <a:ea typeface="Poppins"/>
              <a:cs typeface="Poppins"/>
              <a:sym typeface="Poppins"/>
            </a:endParaRPr>
          </a:p>
          <a:p>
            <a:pPr marL="457200" lvl="0" indent="-317500" algn="l" rtl="0">
              <a:lnSpc>
                <a:spcPct val="200000"/>
              </a:lnSpc>
              <a:spcBef>
                <a:spcPts val="0"/>
              </a:spcBef>
              <a:spcAft>
                <a:spcPts val="0"/>
              </a:spcAft>
              <a:buClr>
                <a:srgbClr val="404040"/>
              </a:buClr>
              <a:buSzPts val="1400"/>
              <a:buFont typeface="Poppins"/>
              <a:buChar char="●"/>
            </a:pPr>
            <a:r>
              <a:rPr lang="en-US" sz="1200" i="1" dirty="0">
                <a:solidFill>
                  <a:srgbClr val="404040"/>
                </a:solidFill>
                <a:latin typeface="+mn-lt"/>
                <a:ea typeface="Poppins"/>
                <a:cs typeface="Poppins"/>
                <a:sym typeface="Poppins"/>
              </a:rPr>
              <a:t>Demande totale </a:t>
            </a:r>
            <a:r>
              <a:rPr lang="en-US" sz="1200" b="1" i="1" dirty="0">
                <a:solidFill>
                  <a:srgbClr val="FF0000"/>
                </a:solidFill>
                <a:latin typeface="+mn-lt"/>
                <a:ea typeface="Poppins"/>
                <a:cs typeface="Poppins"/>
                <a:sym typeface="Poppins"/>
              </a:rPr>
              <a:t>en énergie primaire pour l'</a:t>
            </a:r>
            <a:r>
              <a:rPr lang="en-US" sz="1200" i="1" dirty="0">
                <a:solidFill>
                  <a:srgbClr val="404040"/>
                </a:solidFill>
                <a:latin typeface="+mn-lt"/>
                <a:ea typeface="Poppins"/>
                <a:cs typeface="Poppins"/>
                <a:sym typeface="Poppins"/>
              </a:rPr>
              <a:t>exploitation</a:t>
            </a:r>
            <a:r>
              <a:rPr lang="en-US" sz="1200" b="1" i="1" dirty="0">
                <a:solidFill>
                  <a:srgbClr val="FF0000"/>
                </a:solidFill>
                <a:latin typeface="+mn-lt"/>
                <a:ea typeface="Poppins"/>
                <a:cs typeface="Poppins"/>
                <a:sym typeface="Poppins"/>
              </a:rPr>
              <a:t> des bâtiments</a:t>
            </a:r>
            <a:endParaRPr sz="1200" i="1" dirty="0">
              <a:solidFill>
                <a:srgbClr val="404040"/>
              </a:solidFill>
              <a:latin typeface="+mn-lt"/>
              <a:ea typeface="Poppins"/>
              <a:cs typeface="Poppins"/>
              <a:sym typeface="Poppins"/>
            </a:endParaRPr>
          </a:p>
          <a:p>
            <a:pPr marL="457200" lvl="0" indent="-317500" algn="l" rtl="0">
              <a:lnSpc>
                <a:spcPct val="200000"/>
              </a:lnSpc>
              <a:spcBef>
                <a:spcPts val="0"/>
              </a:spcBef>
              <a:spcAft>
                <a:spcPts val="0"/>
              </a:spcAft>
              <a:buClr>
                <a:srgbClr val="404040"/>
              </a:buClr>
              <a:buSzPts val="1400"/>
              <a:buFont typeface="Poppins"/>
              <a:buChar char="●"/>
            </a:pPr>
            <a:r>
              <a:rPr lang="en-US" sz="1200" i="1" dirty="0">
                <a:solidFill>
                  <a:srgbClr val="404040"/>
                </a:solidFill>
                <a:latin typeface="+mn-lt"/>
                <a:ea typeface="Poppins"/>
                <a:cs typeface="Poppins"/>
                <a:sym typeface="Poppins"/>
              </a:rPr>
              <a:t>Part d'</a:t>
            </a:r>
            <a:r>
              <a:rPr lang="en-US" sz="1200" b="1" i="1" dirty="0">
                <a:solidFill>
                  <a:srgbClr val="FF0000"/>
                </a:solidFill>
                <a:latin typeface="+mn-lt"/>
                <a:ea typeface="Poppins"/>
                <a:cs typeface="Poppins"/>
                <a:sym typeface="Poppins"/>
              </a:rPr>
              <a:t>énergie renouvelable sur site, </a:t>
            </a:r>
            <a:r>
              <a:rPr lang="en-US" sz="1200" i="1" dirty="0">
                <a:solidFill>
                  <a:srgbClr val="404040"/>
                </a:solidFill>
                <a:latin typeface="+mn-lt"/>
                <a:ea typeface="Poppins"/>
                <a:cs typeface="Poppins"/>
                <a:sym typeface="Poppins"/>
              </a:rPr>
              <a:t>par rapport à l'énergie thermique finale totale, à l'énergie électrique et à la consommation d'énergie pour les opérations de bâtiment. </a:t>
            </a:r>
            <a:endParaRPr sz="1200" i="1" dirty="0">
              <a:solidFill>
                <a:srgbClr val="404040"/>
              </a:solidFill>
              <a:latin typeface="+mn-lt"/>
              <a:ea typeface="Poppins"/>
              <a:cs typeface="Poppins"/>
              <a:sym typeface="Poppins"/>
            </a:endParaRPr>
          </a:p>
        </p:txBody>
      </p:sp>
      <p:sp>
        <p:nvSpPr>
          <p:cNvPr id="189" name="Google Shape;189;p5"/>
          <p:cNvSpPr/>
          <p:nvPr/>
        </p:nvSpPr>
        <p:spPr>
          <a:xfrm>
            <a:off x="0" y="60395"/>
            <a:ext cx="10080625" cy="422910"/>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190" name="Google Shape;190;p5"/>
          <p:cNvSpPr txBox="1"/>
          <p:nvPr/>
        </p:nvSpPr>
        <p:spPr>
          <a:xfrm>
            <a:off x="138061" y="34784"/>
            <a:ext cx="9720900" cy="481630"/>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None/>
            </a:pPr>
            <a:r>
              <a:rPr lang="en-US" sz="2200" b="1" dirty="0">
                <a:solidFill>
                  <a:schemeClr val="lt1"/>
                </a:solidFill>
                <a:latin typeface="Arial"/>
                <a:ea typeface="Arial"/>
                <a:cs typeface="Arial"/>
                <a:sym typeface="Arial"/>
              </a:rPr>
              <a:t>Faiblesses Identifiées </a:t>
            </a:r>
            <a:r>
              <a:rPr lang="en-US" sz="2200" b="1" dirty="0">
                <a:solidFill>
                  <a:schemeClr val="lt1"/>
                </a:solidFill>
              </a:rPr>
              <a:t>- Le Quartier D'Al </a:t>
            </a:r>
            <a:r>
              <a:rPr lang="en-US" sz="2200" b="1" dirty="0" err="1">
                <a:solidFill>
                  <a:schemeClr val="lt1"/>
                </a:solidFill>
              </a:rPr>
              <a:t>Nuzha</a:t>
            </a:r>
            <a:endParaRPr dirty="0"/>
          </a:p>
        </p:txBody>
      </p:sp>
      <p:pic>
        <p:nvPicPr>
          <p:cNvPr id="191" name="Google Shape;191;p5"/>
          <p:cNvPicPr preferRelativeResize="0"/>
          <p:nvPr/>
        </p:nvPicPr>
        <p:blipFill rotWithShape="1">
          <a:blip r:embed="rId3">
            <a:alphaModFix/>
          </a:blip>
          <a:srcRect/>
          <a:stretch/>
        </p:blipFill>
        <p:spPr>
          <a:xfrm>
            <a:off x="0" y="5188326"/>
            <a:ext cx="433388" cy="490537"/>
          </a:xfrm>
          <a:prstGeom prst="rect">
            <a:avLst/>
          </a:prstGeom>
          <a:noFill/>
          <a:ln>
            <a:noFill/>
          </a:ln>
        </p:spPr>
      </p:pic>
      <p:sp>
        <p:nvSpPr>
          <p:cNvPr id="192" name="Google Shape;192;p5"/>
          <p:cNvSpPr/>
          <p:nvPr/>
        </p:nvSpPr>
        <p:spPr>
          <a:xfrm>
            <a:off x="-88439" y="5297194"/>
            <a:ext cx="566738" cy="219075"/>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chemeClr val="lt1"/>
              </a:buClr>
              <a:buSzPts val="900"/>
              <a:buFont typeface="Times New Roman"/>
              <a:buNone/>
            </a:pPr>
            <a:fld id="{00000000-1234-1234-1234-123412341234}" type="slidenum">
              <a:rPr lang="en-US" sz="900">
                <a:solidFill>
                  <a:schemeClr val="lt1"/>
                </a:solidFill>
                <a:latin typeface="Arial"/>
                <a:ea typeface="Arial"/>
                <a:cs typeface="Arial"/>
                <a:sym typeface="Arial"/>
              </a:rPr>
              <a:t>11</a:t>
            </a:fld>
            <a:endParaRPr sz="900">
              <a:solidFill>
                <a:schemeClr val="lt1"/>
              </a:solidFill>
              <a:latin typeface="Arial"/>
              <a:ea typeface="Arial"/>
              <a:cs typeface="Arial"/>
              <a:sym typeface="Arial"/>
            </a:endParaRPr>
          </a:p>
        </p:txBody>
      </p:sp>
      <p:sp>
        <p:nvSpPr>
          <p:cNvPr id="193" name="Google Shape;193;p5"/>
          <p:cNvSpPr/>
          <p:nvPr/>
        </p:nvSpPr>
        <p:spPr>
          <a:xfrm>
            <a:off x="3108960" y="5313652"/>
            <a:ext cx="5010078" cy="412750"/>
          </a:xfrm>
          <a:prstGeom prst="rect">
            <a:avLst/>
          </a:prstGeom>
          <a:noFill/>
          <a:ln>
            <a:noFill/>
          </a:ln>
        </p:spPr>
        <p:txBody>
          <a:bodyPr spcFirstLastPara="1" wrap="square" lIns="90000" tIns="45000" rIns="90000" bIns="45000" anchor="t" anchorCtr="0">
            <a:noAutofit/>
          </a:bodyPr>
          <a:lstStyle/>
          <a:p>
            <a:pPr marL="0" marR="0" lvl="0" indent="0" algn="l" defTabSz="449263" rtl="0" eaLnBrk="1" fontAlgn="base" latinLnBrk="0" hangingPunct="1">
              <a:lnSpc>
                <a:spcPct val="115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US"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rPr>
              <a:t>MODULE DE FORMATION 6 - PRÉSENTATION DES ÉTUDES DE CAS PILOTES</a:t>
            </a:r>
            <a:endParaRPr kumimoji="0" lang="it-IT"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endParaRPr>
          </a:p>
        </p:txBody>
      </p:sp>
      <p:grpSp>
        <p:nvGrpSpPr>
          <p:cNvPr id="194" name="Google Shape;194;p5"/>
          <p:cNvGrpSpPr/>
          <p:nvPr/>
        </p:nvGrpSpPr>
        <p:grpSpPr>
          <a:xfrm>
            <a:off x="8335632" y="5085715"/>
            <a:ext cx="1998515" cy="525488"/>
            <a:chOff x="1430485" y="5013244"/>
            <a:chExt cx="2186475" cy="574910"/>
          </a:xfrm>
        </p:grpSpPr>
        <p:pic>
          <p:nvPicPr>
            <p:cNvPr id="195" name="Google Shape;195;p5"/>
            <p:cNvPicPr preferRelativeResize="0"/>
            <p:nvPr/>
          </p:nvPicPr>
          <p:blipFill rotWithShape="1">
            <a:blip r:embed="rId4">
              <a:alphaModFix/>
            </a:blip>
            <a:srcRect/>
            <a:stretch/>
          </p:blipFill>
          <p:spPr>
            <a:xfrm>
              <a:off x="1531581" y="5013244"/>
              <a:ext cx="1748332" cy="365571"/>
            </a:xfrm>
            <a:prstGeom prst="rect">
              <a:avLst/>
            </a:prstGeom>
            <a:noFill/>
            <a:ln>
              <a:noFill/>
            </a:ln>
          </p:spPr>
        </p:pic>
        <p:pic>
          <p:nvPicPr>
            <p:cNvPr id="196" name="Google Shape;196;p5"/>
            <p:cNvPicPr preferRelativeResize="0"/>
            <p:nvPr/>
          </p:nvPicPr>
          <p:blipFill rotWithShape="1">
            <a:blip r:embed="rId5">
              <a:alphaModFix/>
            </a:blip>
            <a:srcRect/>
            <a:stretch/>
          </p:blipFill>
          <p:spPr>
            <a:xfrm>
              <a:off x="1530568" y="5388104"/>
              <a:ext cx="186825" cy="200050"/>
            </a:xfrm>
            <a:prstGeom prst="rect">
              <a:avLst/>
            </a:prstGeom>
            <a:noFill/>
            <a:ln>
              <a:noFill/>
            </a:ln>
          </p:spPr>
        </p:pic>
        <p:sp>
          <p:nvSpPr>
            <p:cNvPr id="197" name="Google Shape;197;p5"/>
            <p:cNvSpPr txBox="1"/>
            <p:nvPr/>
          </p:nvSpPr>
          <p:spPr>
            <a:xfrm>
              <a:off x="1430485" y="5358382"/>
              <a:ext cx="2186475" cy="225639"/>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None/>
              </a:pPr>
              <a:r>
                <a:rPr lang="en-US" sz="800">
                  <a:solidFill>
                    <a:srgbClr val="538135"/>
                  </a:solidFill>
                  <a:latin typeface="Calibri"/>
                  <a:ea typeface="Calibri"/>
                  <a:cs typeface="Calibri"/>
                  <a:sym typeface="Calibri"/>
                </a:rPr>
                <a:t>Villes MED durables</a:t>
              </a:r>
              <a:endParaRPr sz="800">
                <a:solidFill>
                  <a:schemeClr val="lt1"/>
                </a:solidFill>
                <a:latin typeface="Calibri"/>
                <a:ea typeface="Calibri"/>
                <a:cs typeface="Calibri"/>
                <a:sym typeface="Calibri"/>
              </a:endParaRPr>
            </a:p>
          </p:txBody>
        </p:sp>
      </p:grpSp>
      <p:pic>
        <p:nvPicPr>
          <p:cNvPr id="3" name="Picture 2">
            <a:extLst>
              <a:ext uri="{FF2B5EF4-FFF2-40B4-BE49-F238E27FC236}">
                <a16:creationId xmlns:a16="http://schemas.microsoft.com/office/drawing/2014/main" id="{CD847749-6262-4BCA-9660-38D8C2823193}"/>
              </a:ext>
            </a:extLst>
          </p:cNvPr>
          <p:cNvPicPr>
            <a:picLocks noChangeAspect="1"/>
          </p:cNvPicPr>
          <p:nvPr/>
        </p:nvPicPr>
        <p:blipFill>
          <a:blip r:embed="rId6"/>
          <a:stretch>
            <a:fillRect/>
          </a:stretch>
        </p:blipFill>
        <p:spPr>
          <a:xfrm>
            <a:off x="174625" y="4063764"/>
            <a:ext cx="9684336" cy="495300"/>
          </a:xfrm>
          <a:prstGeom prst="rect">
            <a:avLst/>
          </a:prstGeom>
        </p:spPr>
      </p:pic>
      <p:pic>
        <p:nvPicPr>
          <p:cNvPr id="5" name="Picture 4">
            <a:extLst>
              <a:ext uri="{FF2B5EF4-FFF2-40B4-BE49-F238E27FC236}">
                <a16:creationId xmlns:a16="http://schemas.microsoft.com/office/drawing/2014/main" id="{36F75EA2-8781-496E-9763-59BE35649A68}"/>
              </a:ext>
            </a:extLst>
          </p:cNvPr>
          <p:cNvPicPr>
            <a:picLocks noChangeAspect="1"/>
          </p:cNvPicPr>
          <p:nvPr/>
        </p:nvPicPr>
        <p:blipFill rotWithShape="1">
          <a:blip r:embed="rId7"/>
          <a:srcRect l="28" t="1547" r="20" b="317"/>
          <a:stretch/>
        </p:blipFill>
        <p:spPr>
          <a:xfrm>
            <a:off x="244729" y="3294859"/>
            <a:ext cx="9507563" cy="308223"/>
          </a:xfrm>
          <a:prstGeom prst="rect">
            <a:avLst/>
          </a:prstGeom>
        </p:spPr>
      </p:pic>
      <p:pic>
        <p:nvPicPr>
          <p:cNvPr id="7" name="Picture 6">
            <a:extLst>
              <a:ext uri="{FF2B5EF4-FFF2-40B4-BE49-F238E27FC236}">
                <a16:creationId xmlns:a16="http://schemas.microsoft.com/office/drawing/2014/main" id="{AF97CCFC-CBB8-4148-ACBF-049F8D3FBD9B}"/>
              </a:ext>
            </a:extLst>
          </p:cNvPr>
          <p:cNvPicPr>
            <a:picLocks noChangeAspect="1"/>
          </p:cNvPicPr>
          <p:nvPr/>
        </p:nvPicPr>
        <p:blipFill>
          <a:blip r:embed="rId8"/>
          <a:stretch>
            <a:fillRect/>
          </a:stretch>
        </p:blipFill>
        <p:spPr>
          <a:xfrm>
            <a:off x="244729" y="3672909"/>
            <a:ext cx="9614232" cy="36576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Google Shape;237;g29d9fe470f5_0_146"/>
          <p:cNvSpPr/>
          <p:nvPr/>
        </p:nvSpPr>
        <p:spPr>
          <a:xfrm>
            <a:off x="0" y="60395"/>
            <a:ext cx="10080600" cy="423000"/>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238" name="Google Shape;238;g29d9fe470f5_0_146"/>
          <p:cNvSpPr txBox="1"/>
          <p:nvPr/>
        </p:nvSpPr>
        <p:spPr>
          <a:xfrm>
            <a:off x="138061" y="34784"/>
            <a:ext cx="9720900" cy="446236"/>
          </a:xfrm>
          <a:prstGeom prst="rect">
            <a:avLst/>
          </a:prstGeom>
          <a:noFill/>
          <a:ln>
            <a:noFill/>
          </a:ln>
        </p:spPr>
        <p:txBody>
          <a:bodyPr spcFirstLastPara="1" wrap="square" lIns="91425" tIns="45700" rIns="91425" bIns="45700" anchor="t" anchorCtr="0">
            <a:spAutoFit/>
          </a:bodyPr>
          <a:lstStyle/>
          <a:p>
            <a:pPr marL="269875" lvl="0">
              <a:lnSpc>
                <a:spcPct val="115000"/>
              </a:lnSpc>
            </a:pPr>
            <a:r>
              <a:rPr lang="en-US" sz="2000" b="1" dirty="0">
                <a:solidFill>
                  <a:schemeClr val="lt1"/>
                </a:solidFill>
              </a:rPr>
              <a:t>Faiblesses identifiées dans les édifices publics/objectifs à atteindre </a:t>
            </a:r>
            <a:endParaRPr sz="2000" dirty="0"/>
          </a:p>
        </p:txBody>
      </p:sp>
      <p:pic>
        <p:nvPicPr>
          <p:cNvPr id="239" name="Google Shape;239;g29d9fe470f5_0_146"/>
          <p:cNvPicPr preferRelativeResize="0"/>
          <p:nvPr/>
        </p:nvPicPr>
        <p:blipFill rotWithShape="1">
          <a:blip r:embed="rId3">
            <a:alphaModFix/>
          </a:blip>
          <a:srcRect/>
          <a:stretch/>
        </p:blipFill>
        <p:spPr>
          <a:xfrm>
            <a:off x="0" y="5188326"/>
            <a:ext cx="433388" cy="490536"/>
          </a:xfrm>
          <a:prstGeom prst="rect">
            <a:avLst/>
          </a:prstGeom>
          <a:noFill/>
          <a:ln>
            <a:noFill/>
          </a:ln>
        </p:spPr>
      </p:pic>
      <p:sp>
        <p:nvSpPr>
          <p:cNvPr id="240" name="Google Shape;240;g29d9fe470f5_0_146"/>
          <p:cNvSpPr/>
          <p:nvPr/>
        </p:nvSpPr>
        <p:spPr>
          <a:xfrm>
            <a:off x="-123539" y="5241532"/>
            <a:ext cx="566700" cy="219000"/>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chemeClr val="lt1"/>
              </a:buClr>
              <a:buSzPts val="900"/>
              <a:buFont typeface="Times New Roman"/>
              <a:buNone/>
            </a:pPr>
            <a:fld id="{00000000-1234-1234-1234-123412341234}" type="slidenum">
              <a:rPr lang="en-US" sz="900">
                <a:solidFill>
                  <a:schemeClr val="lt1"/>
                </a:solidFill>
                <a:latin typeface="Arial"/>
                <a:ea typeface="Arial"/>
                <a:cs typeface="Arial"/>
                <a:sym typeface="Arial"/>
              </a:rPr>
              <a:t>12</a:t>
            </a:fld>
            <a:endParaRPr sz="900">
              <a:solidFill>
                <a:schemeClr val="lt1"/>
              </a:solidFill>
              <a:latin typeface="Arial"/>
              <a:ea typeface="Arial"/>
              <a:cs typeface="Arial"/>
              <a:sym typeface="Arial"/>
            </a:endParaRPr>
          </a:p>
        </p:txBody>
      </p:sp>
      <p:sp>
        <p:nvSpPr>
          <p:cNvPr id="241" name="Google Shape;241;g29d9fe470f5_0_146"/>
          <p:cNvSpPr/>
          <p:nvPr/>
        </p:nvSpPr>
        <p:spPr>
          <a:xfrm>
            <a:off x="3108960" y="5313652"/>
            <a:ext cx="5010000" cy="412800"/>
          </a:xfrm>
          <a:prstGeom prst="rect">
            <a:avLst/>
          </a:prstGeom>
          <a:noFill/>
          <a:ln>
            <a:noFill/>
          </a:ln>
        </p:spPr>
        <p:txBody>
          <a:bodyPr spcFirstLastPara="1" wrap="square" lIns="90000" tIns="45000" rIns="90000" bIns="45000" anchor="t" anchorCtr="0">
            <a:noAutofit/>
          </a:bodyPr>
          <a:lstStyle/>
          <a:p>
            <a:pPr marL="0" marR="0" lvl="0" indent="0" algn="l" defTabSz="449263" rtl="0" eaLnBrk="1" fontAlgn="base" latinLnBrk="0" hangingPunct="1">
              <a:lnSpc>
                <a:spcPct val="115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US"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rPr>
              <a:t>MODULE DE FORMATION 6 - PRÉSENTATION DES ÉTUDES DE CAS PILOTES</a:t>
            </a:r>
            <a:endParaRPr kumimoji="0" lang="it-IT"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endParaRPr>
          </a:p>
        </p:txBody>
      </p:sp>
      <p:grpSp>
        <p:nvGrpSpPr>
          <p:cNvPr id="242" name="Google Shape;242;g29d9fe470f5_0_146"/>
          <p:cNvGrpSpPr/>
          <p:nvPr/>
        </p:nvGrpSpPr>
        <p:grpSpPr>
          <a:xfrm>
            <a:off x="8335582" y="5085538"/>
            <a:ext cx="1998370" cy="530977"/>
            <a:chOff x="1430485" y="5013244"/>
            <a:chExt cx="2186400" cy="580938"/>
          </a:xfrm>
        </p:grpSpPr>
        <p:pic>
          <p:nvPicPr>
            <p:cNvPr id="243" name="Google Shape;243;g29d9fe470f5_0_146"/>
            <p:cNvPicPr preferRelativeResize="0"/>
            <p:nvPr/>
          </p:nvPicPr>
          <p:blipFill rotWithShape="1">
            <a:blip r:embed="rId4">
              <a:alphaModFix/>
            </a:blip>
            <a:srcRect/>
            <a:stretch/>
          </p:blipFill>
          <p:spPr>
            <a:xfrm>
              <a:off x="1531581" y="5013244"/>
              <a:ext cx="1748331" cy="365571"/>
            </a:xfrm>
            <a:prstGeom prst="rect">
              <a:avLst/>
            </a:prstGeom>
            <a:noFill/>
            <a:ln>
              <a:noFill/>
            </a:ln>
          </p:spPr>
        </p:pic>
        <p:pic>
          <p:nvPicPr>
            <p:cNvPr id="244" name="Google Shape;244;g29d9fe470f5_0_146"/>
            <p:cNvPicPr preferRelativeResize="0"/>
            <p:nvPr/>
          </p:nvPicPr>
          <p:blipFill rotWithShape="1">
            <a:blip r:embed="rId5">
              <a:alphaModFix/>
            </a:blip>
            <a:srcRect/>
            <a:stretch/>
          </p:blipFill>
          <p:spPr>
            <a:xfrm>
              <a:off x="1530568" y="5388104"/>
              <a:ext cx="186825" cy="200050"/>
            </a:xfrm>
            <a:prstGeom prst="rect">
              <a:avLst/>
            </a:prstGeom>
            <a:noFill/>
            <a:ln>
              <a:noFill/>
            </a:ln>
          </p:spPr>
        </p:pic>
        <p:sp>
          <p:nvSpPr>
            <p:cNvPr id="245" name="Google Shape;245;g29d9fe470f5_0_146"/>
            <p:cNvSpPr txBox="1"/>
            <p:nvPr/>
          </p:nvSpPr>
          <p:spPr>
            <a:xfrm>
              <a:off x="1430485" y="5358382"/>
              <a:ext cx="2186400" cy="235800"/>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None/>
              </a:pPr>
              <a:r>
                <a:rPr lang="en-US" sz="800">
                  <a:solidFill>
                    <a:srgbClr val="538135"/>
                  </a:solidFill>
                  <a:latin typeface="Calibri"/>
                  <a:ea typeface="Calibri"/>
                  <a:cs typeface="Calibri"/>
                  <a:sym typeface="Calibri"/>
                </a:rPr>
                <a:t>Villes MED durables</a:t>
              </a:r>
              <a:endParaRPr sz="800">
                <a:solidFill>
                  <a:schemeClr val="lt1"/>
                </a:solidFill>
                <a:latin typeface="Calibri"/>
                <a:ea typeface="Calibri"/>
                <a:cs typeface="Calibri"/>
                <a:sym typeface="Calibri"/>
              </a:endParaRPr>
            </a:p>
          </p:txBody>
        </p:sp>
      </p:grpSp>
      <p:sp>
        <p:nvSpPr>
          <p:cNvPr id="246" name="Google Shape;246;g29d9fe470f5_0_146"/>
          <p:cNvSpPr txBox="1"/>
          <p:nvPr/>
        </p:nvSpPr>
        <p:spPr>
          <a:xfrm>
            <a:off x="330123" y="641407"/>
            <a:ext cx="4603964" cy="3508623"/>
          </a:xfrm>
          <a:prstGeom prst="rect">
            <a:avLst/>
          </a:prstGeom>
          <a:solidFill>
            <a:schemeClr val="bg1">
              <a:lumMod val="85000"/>
            </a:schemeClr>
          </a:solidFill>
          <a:ln>
            <a:noFill/>
          </a:ln>
        </p:spPr>
        <p:txBody>
          <a:bodyPr spcFirstLastPara="1" wrap="square" lIns="91425" tIns="91425" rIns="91425" bIns="91425" anchor="t" anchorCtr="0">
            <a:spAutoFit/>
          </a:bodyPr>
          <a:lstStyle/>
          <a:p>
            <a:pPr marL="457200" lvl="0" indent="-317500" algn="l" rtl="0">
              <a:lnSpc>
                <a:spcPct val="150000"/>
              </a:lnSpc>
              <a:spcBef>
                <a:spcPts val="0"/>
              </a:spcBef>
              <a:spcAft>
                <a:spcPts val="0"/>
              </a:spcAft>
              <a:buSzPts val="1400"/>
              <a:buFont typeface="Poppins"/>
              <a:buChar char="●"/>
            </a:pPr>
            <a:r>
              <a:rPr lang="en-US" sz="1200" i="1" dirty="0">
                <a:latin typeface="+mj-lt"/>
                <a:ea typeface="Poppins"/>
                <a:cs typeface="Poppins"/>
                <a:sym typeface="Poppins"/>
              </a:rPr>
              <a:t>Bâtiments publics Consommation d'énergie primaire</a:t>
            </a:r>
            <a:endParaRPr sz="1200" i="1" dirty="0">
              <a:latin typeface="+mj-lt"/>
              <a:ea typeface="Poppins"/>
              <a:cs typeface="Poppins"/>
              <a:sym typeface="Poppins"/>
            </a:endParaRPr>
          </a:p>
          <a:p>
            <a:pPr marL="457200" lvl="0" indent="-317500" algn="l" rtl="0">
              <a:lnSpc>
                <a:spcPct val="150000"/>
              </a:lnSpc>
              <a:spcBef>
                <a:spcPts val="0"/>
              </a:spcBef>
              <a:spcAft>
                <a:spcPts val="0"/>
              </a:spcAft>
              <a:buSzPts val="1400"/>
              <a:buFont typeface="Poppins"/>
              <a:buChar char="●"/>
            </a:pPr>
            <a:r>
              <a:rPr lang="en-US" sz="1200" i="1" dirty="0">
                <a:latin typeface="+mj-lt"/>
                <a:ea typeface="Poppins"/>
                <a:cs typeface="Poppins"/>
                <a:sym typeface="Poppins"/>
              </a:rPr>
              <a:t>Consommation d'énergie thermique et électrique fournie</a:t>
            </a:r>
            <a:endParaRPr sz="1200" i="1" dirty="0">
              <a:latin typeface="+mj-lt"/>
              <a:ea typeface="Poppins"/>
              <a:cs typeface="Poppins"/>
              <a:sym typeface="Poppins"/>
            </a:endParaRPr>
          </a:p>
          <a:p>
            <a:pPr marL="457200" lvl="0" indent="-317500" algn="l" rtl="0">
              <a:lnSpc>
                <a:spcPct val="150000"/>
              </a:lnSpc>
              <a:spcBef>
                <a:spcPts val="0"/>
              </a:spcBef>
              <a:spcAft>
                <a:spcPts val="0"/>
              </a:spcAft>
              <a:buSzPts val="1400"/>
              <a:buFont typeface="Poppins"/>
              <a:buChar char="●"/>
            </a:pPr>
            <a:r>
              <a:rPr lang="en-US" sz="1200" i="1" dirty="0">
                <a:latin typeface="+mj-lt"/>
                <a:ea typeface="Poppins"/>
                <a:cs typeface="Poppins"/>
                <a:sym typeface="Poppins"/>
              </a:rPr>
              <a:t>Énergie produite à partir de sources renouvelables dans la consommation totale d'énergie thermique</a:t>
            </a:r>
            <a:endParaRPr sz="1200" i="1" dirty="0">
              <a:latin typeface="+mj-lt"/>
              <a:ea typeface="Poppins"/>
              <a:cs typeface="Poppins"/>
              <a:sym typeface="Poppins"/>
            </a:endParaRPr>
          </a:p>
          <a:p>
            <a:pPr marL="457200" lvl="0" indent="-317500" algn="l" rtl="0">
              <a:lnSpc>
                <a:spcPct val="150000"/>
              </a:lnSpc>
              <a:spcBef>
                <a:spcPts val="0"/>
              </a:spcBef>
              <a:spcAft>
                <a:spcPts val="0"/>
              </a:spcAft>
              <a:buSzPts val="1400"/>
              <a:buFont typeface="Poppins"/>
              <a:buChar char="●"/>
            </a:pPr>
            <a:r>
              <a:rPr lang="en-US" sz="1200" i="1" dirty="0">
                <a:latin typeface="+mj-lt"/>
                <a:ea typeface="Poppins"/>
                <a:cs typeface="Poppins"/>
                <a:sym typeface="Poppins"/>
              </a:rPr>
              <a:t>Énergie primaire non renouvelable incorporée</a:t>
            </a:r>
            <a:endParaRPr sz="1200" i="1" dirty="0">
              <a:latin typeface="+mj-lt"/>
              <a:ea typeface="Poppins"/>
              <a:cs typeface="Poppins"/>
              <a:sym typeface="Poppins"/>
            </a:endParaRPr>
          </a:p>
          <a:p>
            <a:pPr marL="457200" lvl="0" indent="-317500" algn="l" rtl="0">
              <a:lnSpc>
                <a:spcPct val="150000"/>
              </a:lnSpc>
              <a:spcBef>
                <a:spcPts val="0"/>
              </a:spcBef>
              <a:spcAft>
                <a:spcPts val="0"/>
              </a:spcAft>
              <a:buSzPts val="1400"/>
              <a:buFont typeface="Poppins"/>
              <a:buChar char="●"/>
            </a:pPr>
            <a:r>
              <a:rPr lang="en-US" sz="1200" i="1" dirty="0">
                <a:latin typeface="+mj-lt"/>
                <a:ea typeface="Poppins"/>
                <a:cs typeface="Poppins"/>
                <a:sym typeface="Poppins"/>
              </a:rPr>
              <a:t>Demande de pointe électrique pour l'exploitation des bâtiments.</a:t>
            </a:r>
            <a:endParaRPr sz="1200" i="1" dirty="0">
              <a:latin typeface="+mj-lt"/>
              <a:ea typeface="Poppins"/>
              <a:cs typeface="Poppins"/>
              <a:sym typeface="Poppins"/>
            </a:endParaRPr>
          </a:p>
          <a:p>
            <a:pPr marL="457200" lvl="0" indent="-317500" algn="l" rtl="0">
              <a:lnSpc>
                <a:spcPct val="150000"/>
              </a:lnSpc>
              <a:spcBef>
                <a:spcPts val="0"/>
              </a:spcBef>
              <a:spcAft>
                <a:spcPts val="0"/>
              </a:spcAft>
              <a:buClr>
                <a:schemeClr val="dk1"/>
              </a:buClr>
              <a:buSzPts val="1400"/>
              <a:buFont typeface="Poppins"/>
              <a:buChar char="●"/>
            </a:pPr>
            <a:r>
              <a:rPr lang="en-US" sz="1200" i="1" dirty="0">
                <a:solidFill>
                  <a:schemeClr val="dk1"/>
                </a:solidFill>
                <a:latin typeface="+mj-lt"/>
                <a:ea typeface="Poppins"/>
                <a:cs typeface="Poppins"/>
                <a:sym typeface="Poppins"/>
              </a:rPr>
              <a:t>Matériaux recyclés</a:t>
            </a:r>
            <a:endParaRPr sz="1200" i="1" dirty="0">
              <a:solidFill>
                <a:schemeClr val="dk1"/>
              </a:solidFill>
              <a:latin typeface="+mj-lt"/>
              <a:ea typeface="Poppins"/>
              <a:cs typeface="Poppins"/>
              <a:sym typeface="Poppins"/>
            </a:endParaRPr>
          </a:p>
          <a:p>
            <a:pPr marL="457200" lvl="0" indent="-317500" algn="l" rtl="0">
              <a:lnSpc>
                <a:spcPct val="150000"/>
              </a:lnSpc>
              <a:spcBef>
                <a:spcPts val="0"/>
              </a:spcBef>
              <a:spcAft>
                <a:spcPts val="0"/>
              </a:spcAft>
              <a:buClr>
                <a:schemeClr val="dk1"/>
              </a:buClr>
              <a:buSzPts val="1400"/>
              <a:buFont typeface="Poppins"/>
              <a:buChar char="●"/>
            </a:pPr>
            <a:r>
              <a:rPr lang="en-US" sz="1200" i="1" dirty="0">
                <a:solidFill>
                  <a:schemeClr val="dk1"/>
                </a:solidFill>
                <a:latin typeface="+mj-lt"/>
                <a:ea typeface="Poppins"/>
                <a:cs typeface="Poppins"/>
                <a:sym typeface="Poppins"/>
              </a:rPr>
              <a:t>Consommation d'eau potable pour l'irrigation</a:t>
            </a:r>
            <a:endParaRPr sz="1200" i="1" dirty="0">
              <a:solidFill>
                <a:schemeClr val="dk1"/>
              </a:solidFill>
              <a:latin typeface="+mj-lt"/>
              <a:ea typeface="Poppins"/>
              <a:cs typeface="Poppins"/>
              <a:sym typeface="Poppins"/>
            </a:endParaRPr>
          </a:p>
          <a:p>
            <a:pPr marL="457200" lvl="0" indent="-317500" algn="l" rtl="0">
              <a:lnSpc>
                <a:spcPct val="150000"/>
              </a:lnSpc>
              <a:spcBef>
                <a:spcPts val="0"/>
              </a:spcBef>
              <a:spcAft>
                <a:spcPts val="0"/>
              </a:spcAft>
              <a:buClr>
                <a:schemeClr val="dk1"/>
              </a:buClr>
              <a:buSzPts val="1400"/>
              <a:buFont typeface="Poppins"/>
              <a:buChar char="●"/>
            </a:pPr>
            <a:r>
              <a:rPr lang="en-US" sz="1200" i="1" dirty="0">
                <a:solidFill>
                  <a:schemeClr val="dk1"/>
                </a:solidFill>
                <a:latin typeface="+mj-lt"/>
                <a:ea typeface="Poppins"/>
                <a:cs typeface="Poppins"/>
                <a:sym typeface="Poppins"/>
              </a:rPr>
              <a:t>Effet d'îlot thermique</a:t>
            </a:r>
            <a:endParaRPr sz="1200" i="1" dirty="0">
              <a:solidFill>
                <a:schemeClr val="dk1"/>
              </a:solidFill>
              <a:latin typeface="+mj-lt"/>
              <a:ea typeface="Poppins"/>
              <a:cs typeface="Poppins"/>
              <a:sym typeface="Poppins"/>
            </a:endParaRPr>
          </a:p>
          <a:p>
            <a:pPr marL="457200" lvl="0" indent="-317500" algn="l" rtl="0">
              <a:lnSpc>
                <a:spcPct val="150000"/>
              </a:lnSpc>
              <a:spcBef>
                <a:spcPts val="0"/>
              </a:spcBef>
              <a:spcAft>
                <a:spcPts val="0"/>
              </a:spcAft>
              <a:buClr>
                <a:schemeClr val="dk1"/>
              </a:buClr>
              <a:buSzPts val="1400"/>
              <a:buFont typeface="Poppins"/>
              <a:buChar char="●"/>
            </a:pPr>
            <a:r>
              <a:rPr lang="en-US" sz="1200" i="1" dirty="0">
                <a:solidFill>
                  <a:schemeClr val="dk1"/>
                </a:solidFill>
                <a:latin typeface="+mj-lt"/>
                <a:ea typeface="Poppins"/>
                <a:cs typeface="Poppins"/>
                <a:sym typeface="Poppins"/>
              </a:rPr>
              <a:t>Ombrage de l'enveloppe du bâtiment par la végétation</a:t>
            </a:r>
            <a:endParaRPr sz="1200" i="1" dirty="0">
              <a:solidFill>
                <a:schemeClr val="dk1"/>
              </a:solidFill>
              <a:latin typeface="+mj-lt"/>
              <a:ea typeface="Poppins"/>
              <a:cs typeface="Poppins"/>
              <a:sym typeface="Poppins"/>
            </a:endParaRPr>
          </a:p>
          <a:p>
            <a:pPr marL="457200" lvl="0" indent="-317500" algn="l" rtl="0">
              <a:lnSpc>
                <a:spcPct val="150000"/>
              </a:lnSpc>
              <a:spcBef>
                <a:spcPts val="0"/>
              </a:spcBef>
              <a:spcAft>
                <a:spcPts val="0"/>
              </a:spcAft>
              <a:buClr>
                <a:schemeClr val="dk1"/>
              </a:buClr>
              <a:buSzPts val="1400"/>
              <a:buFont typeface="Poppins"/>
              <a:buChar char="●"/>
            </a:pPr>
            <a:r>
              <a:rPr lang="en-US" sz="1200" i="1" dirty="0">
                <a:solidFill>
                  <a:schemeClr val="dk1"/>
                </a:solidFill>
                <a:latin typeface="+mj-lt"/>
                <a:ea typeface="Poppins"/>
                <a:cs typeface="Poppins"/>
                <a:sym typeface="Poppins"/>
              </a:rPr>
              <a:t>Émissions de gaz à effet de serre pendant l'exploitation</a:t>
            </a:r>
            <a:endParaRPr sz="1200" i="1" dirty="0">
              <a:latin typeface="+mj-lt"/>
              <a:ea typeface="Poppins"/>
              <a:cs typeface="Poppins"/>
              <a:sym typeface="Poppins"/>
            </a:endParaRPr>
          </a:p>
        </p:txBody>
      </p:sp>
      <p:sp>
        <p:nvSpPr>
          <p:cNvPr id="12" name="Google Shape;268;g29d9fe470f5_0_162">
            <a:extLst>
              <a:ext uri="{FF2B5EF4-FFF2-40B4-BE49-F238E27FC236}">
                <a16:creationId xmlns:a16="http://schemas.microsoft.com/office/drawing/2014/main" id="{D70E7213-D21D-47E1-8A71-C6AC5867CA89}"/>
              </a:ext>
            </a:extLst>
          </p:cNvPr>
          <p:cNvSpPr txBox="1"/>
          <p:nvPr/>
        </p:nvSpPr>
        <p:spPr>
          <a:xfrm>
            <a:off x="5040300" y="650939"/>
            <a:ext cx="4833064" cy="3385512"/>
          </a:xfrm>
          <a:prstGeom prst="rect">
            <a:avLst/>
          </a:prstGeom>
          <a:solidFill>
            <a:schemeClr val="accent5">
              <a:lumMod val="20000"/>
              <a:lumOff val="80000"/>
            </a:schemeClr>
          </a:solidFill>
          <a:ln>
            <a:noFill/>
          </a:ln>
        </p:spPr>
        <p:txBody>
          <a:bodyPr spcFirstLastPara="1" wrap="square" lIns="91425" tIns="91425" rIns="91425" bIns="91425" anchor="t" anchorCtr="0">
            <a:spAutoFit/>
          </a:bodyPr>
          <a:lstStyle/>
          <a:p>
            <a:pPr marL="457200" marR="292100" lvl="0" indent="-317500" algn="l" rtl="0">
              <a:lnSpc>
                <a:spcPct val="150000"/>
              </a:lnSpc>
              <a:spcBef>
                <a:spcPts val="1200"/>
              </a:spcBef>
              <a:spcAft>
                <a:spcPts val="0"/>
              </a:spcAft>
              <a:buClr>
                <a:srgbClr val="404040"/>
              </a:buClr>
              <a:buSzPts val="1400"/>
              <a:buFont typeface="Poppins"/>
              <a:buChar char="●"/>
            </a:pPr>
            <a:r>
              <a:rPr lang="en-US" sz="1200" i="1" dirty="0">
                <a:solidFill>
                  <a:srgbClr val="404040"/>
                </a:solidFill>
                <a:latin typeface="+mj-lt"/>
                <a:ea typeface="Poppins"/>
                <a:cs typeface="Poppins"/>
                <a:sym typeface="Poppins"/>
              </a:rPr>
              <a:t>Diminuer la </a:t>
            </a:r>
            <a:r>
              <a:rPr lang="en-US" sz="1200" b="1" i="1" dirty="0">
                <a:solidFill>
                  <a:srgbClr val="404040"/>
                </a:solidFill>
                <a:latin typeface="+mj-lt"/>
                <a:ea typeface="Poppins"/>
                <a:cs typeface="Poppins"/>
                <a:sym typeface="Poppins"/>
              </a:rPr>
              <a:t>consommation d'énergie</a:t>
            </a:r>
            <a:r>
              <a:rPr lang="en-US" sz="1200" i="1" dirty="0">
                <a:solidFill>
                  <a:srgbClr val="404040"/>
                </a:solidFill>
                <a:latin typeface="+mj-lt"/>
                <a:ea typeface="Poppins"/>
                <a:cs typeface="Poppins"/>
                <a:sym typeface="Poppins"/>
              </a:rPr>
              <a:t> primaire et réduire l'effet d'</a:t>
            </a:r>
            <a:r>
              <a:rPr lang="en-US" sz="1200" b="1" i="1" dirty="0">
                <a:solidFill>
                  <a:srgbClr val="404040"/>
                </a:solidFill>
                <a:latin typeface="+mj-lt"/>
                <a:ea typeface="Poppins"/>
                <a:cs typeface="Poppins"/>
                <a:sym typeface="Poppins"/>
              </a:rPr>
              <a:t>îlot thermique urbain</a:t>
            </a:r>
            <a:r>
              <a:rPr lang="en-US" sz="1200" i="1" dirty="0">
                <a:solidFill>
                  <a:srgbClr val="404040"/>
                </a:solidFill>
                <a:latin typeface="+mj-lt"/>
                <a:ea typeface="Poppins"/>
                <a:cs typeface="Poppins"/>
                <a:sym typeface="Poppins"/>
              </a:rPr>
              <a:t>.</a:t>
            </a:r>
            <a:endParaRPr sz="1200" i="1" dirty="0">
              <a:solidFill>
                <a:srgbClr val="404040"/>
              </a:solidFill>
              <a:latin typeface="+mj-lt"/>
              <a:ea typeface="Poppins"/>
              <a:cs typeface="Poppins"/>
              <a:sym typeface="Poppins"/>
            </a:endParaRPr>
          </a:p>
          <a:p>
            <a:pPr marL="457200" marR="292100" lvl="0" indent="-317500" algn="l" rtl="0">
              <a:lnSpc>
                <a:spcPct val="150000"/>
              </a:lnSpc>
              <a:spcBef>
                <a:spcPts val="0"/>
              </a:spcBef>
              <a:spcAft>
                <a:spcPts val="0"/>
              </a:spcAft>
              <a:buClr>
                <a:srgbClr val="404040"/>
              </a:buClr>
              <a:buSzPts val="1400"/>
              <a:buFont typeface="Poppins"/>
              <a:buChar char="●"/>
            </a:pPr>
            <a:r>
              <a:rPr lang="en-US" sz="1200" i="1" dirty="0">
                <a:solidFill>
                  <a:srgbClr val="404040"/>
                </a:solidFill>
                <a:latin typeface="+mj-lt"/>
                <a:ea typeface="Poppins"/>
                <a:cs typeface="Poppins"/>
                <a:sym typeface="Poppins"/>
              </a:rPr>
              <a:t>Accroître la dépendance à l'</a:t>
            </a:r>
            <a:r>
              <a:rPr lang="en-US" sz="1200" b="1" i="1" dirty="0">
                <a:solidFill>
                  <a:srgbClr val="404040"/>
                </a:solidFill>
                <a:latin typeface="+mj-lt"/>
                <a:ea typeface="Poppins"/>
                <a:cs typeface="Poppins"/>
                <a:sym typeface="Poppins"/>
              </a:rPr>
              <a:t>énergie renouvelable</a:t>
            </a:r>
            <a:r>
              <a:rPr lang="en-US" sz="1200" i="1" dirty="0">
                <a:solidFill>
                  <a:srgbClr val="404040"/>
                </a:solidFill>
                <a:latin typeface="+mj-lt"/>
                <a:ea typeface="Poppins"/>
                <a:cs typeface="Poppins"/>
                <a:sym typeface="Poppins"/>
              </a:rPr>
              <a:t> dans la production d'électricité et d'énergie thermique.</a:t>
            </a:r>
            <a:endParaRPr sz="1200" i="1" dirty="0">
              <a:solidFill>
                <a:srgbClr val="404040"/>
              </a:solidFill>
              <a:latin typeface="+mj-lt"/>
              <a:ea typeface="Poppins"/>
              <a:cs typeface="Poppins"/>
              <a:sym typeface="Poppins"/>
            </a:endParaRPr>
          </a:p>
          <a:p>
            <a:pPr marL="457200" marR="292100" lvl="0" indent="-317500" algn="l" rtl="0">
              <a:lnSpc>
                <a:spcPct val="150000"/>
              </a:lnSpc>
              <a:spcBef>
                <a:spcPts val="0"/>
              </a:spcBef>
              <a:spcAft>
                <a:spcPts val="0"/>
              </a:spcAft>
              <a:buClr>
                <a:srgbClr val="404040"/>
              </a:buClr>
              <a:buSzPts val="1400"/>
              <a:buFont typeface="Poppins"/>
              <a:buChar char="●"/>
            </a:pPr>
            <a:r>
              <a:rPr lang="en-US" sz="1200" i="1" dirty="0">
                <a:solidFill>
                  <a:srgbClr val="404040"/>
                </a:solidFill>
                <a:latin typeface="+mj-lt"/>
                <a:ea typeface="Poppins"/>
                <a:cs typeface="Poppins"/>
                <a:sym typeface="Poppins"/>
              </a:rPr>
              <a:t>Préserver l'environnement en utilisant moins de ressources et moins de matières premières et encourager l'achat de</a:t>
            </a:r>
            <a:r>
              <a:rPr lang="en-US" sz="1200" b="1" i="1" dirty="0">
                <a:solidFill>
                  <a:srgbClr val="404040"/>
                </a:solidFill>
                <a:latin typeface="+mj-lt"/>
                <a:ea typeface="Poppins"/>
                <a:cs typeface="Poppins"/>
                <a:sym typeface="Poppins"/>
              </a:rPr>
              <a:t> produits locaux</a:t>
            </a:r>
            <a:r>
              <a:rPr lang="en-US" sz="1200" i="1" dirty="0">
                <a:solidFill>
                  <a:srgbClr val="404040"/>
                </a:solidFill>
                <a:latin typeface="+mj-lt"/>
                <a:ea typeface="Poppins"/>
                <a:cs typeface="Poppins"/>
                <a:sym typeface="Poppins"/>
              </a:rPr>
              <a:t>.</a:t>
            </a:r>
            <a:endParaRPr sz="1200" i="1" dirty="0">
              <a:solidFill>
                <a:srgbClr val="404040"/>
              </a:solidFill>
              <a:latin typeface="+mj-lt"/>
              <a:ea typeface="Poppins"/>
              <a:cs typeface="Poppins"/>
              <a:sym typeface="Poppins"/>
            </a:endParaRPr>
          </a:p>
          <a:p>
            <a:pPr marL="457200" marR="292100" lvl="0" indent="-317500" algn="l" rtl="0">
              <a:lnSpc>
                <a:spcPct val="150000"/>
              </a:lnSpc>
              <a:spcBef>
                <a:spcPts val="0"/>
              </a:spcBef>
              <a:spcAft>
                <a:spcPts val="0"/>
              </a:spcAft>
              <a:buClr>
                <a:srgbClr val="404040"/>
              </a:buClr>
              <a:buSzPts val="1400"/>
              <a:buFont typeface="Poppins"/>
              <a:buChar char="●"/>
            </a:pPr>
            <a:r>
              <a:rPr lang="en-US" sz="1200" i="1" dirty="0">
                <a:solidFill>
                  <a:srgbClr val="404040"/>
                </a:solidFill>
                <a:latin typeface="+mj-lt"/>
                <a:ea typeface="Poppins"/>
                <a:cs typeface="Poppins"/>
                <a:sym typeface="Poppins"/>
              </a:rPr>
              <a:t>Augmenter le </a:t>
            </a:r>
            <a:r>
              <a:rPr lang="en-US" sz="1200" b="1" i="1" dirty="0">
                <a:solidFill>
                  <a:srgbClr val="404040"/>
                </a:solidFill>
                <a:latin typeface="+mj-lt"/>
                <a:ea typeface="Poppins"/>
                <a:cs typeface="Poppins"/>
                <a:sym typeface="Poppins"/>
              </a:rPr>
              <a:t>confort </a:t>
            </a:r>
            <a:r>
              <a:rPr lang="en-US" sz="1200" i="1" dirty="0">
                <a:solidFill>
                  <a:srgbClr val="404040"/>
                </a:solidFill>
                <a:latin typeface="+mj-lt"/>
                <a:ea typeface="Poppins"/>
                <a:cs typeface="Poppins"/>
                <a:sym typeface="Poppins"/>
              </a:rPr>
              <a:t>et le bien-être de l'occupant.</a:t>
            </a:r>
            <a:endParaRPr sz="1200" i="1" dirty="0">
              <a:solidFill>
                <a:srgbClr val="404040"/>
              </a:solidFill>
              <a:latin typeface="+mj-lt"/>
              <a:ea typeface="Poppins"/>
              <a:cs typeface="Poppins"/>
              <a:sym typeface="Poppins"/>
            </a:endParaRPr>
          </a:p>
          <a:p>
            <a:pPr marL="457200" marR="289560" lvl="0" indent="-317500" algn="l" rtl="0">
              <a:lnSpc>
                <a:spcPct val="150000"/>
              </a:lnSpc>
              <a:spcBef>
                <a:spcPts val="0"/>
              </a:spcBef>
              <a:spcAft>
                <a:spcPts val="0"/>
              </a:spcAft>
              <a:buClr>
                <a:srgbClr val="404040"/>
              </a:buClr>
              <a:buSzPts val="1400"/>
              <a:buFont typeface="Poppins"/>
              <a:buChar char="●"/>
            </a:pPr>
            <a:r>
              <a:rPr lang="en-US" sz="1200" i="1" dirty="0">
                <a:solidFill>
                  <a:srgbClr val="404040"/>
                </a:solidFill>
                <a:latin typeface="+mj-lt"/>
                <a:ea typeface="Poppins"/>
                <a:cs typeface="Poppins"/>
                <a:sym typeface="Poppins"/>
              </a:rPr>
              <a:t>Les bases de la création de </a:t>
            </a:r>
            <a:r>
              <a:rPr lang="en-US" sz="1200" b="1" i="1" dirty="0">
                <a:solidFill>
                  <a:srgbClr val="404040"/>
                </a:solidFill>
                <a:latin typeface="+mj-lt"/>
                <a:ea typeface="Poppins"/>
                <a:cs typeface="Poppins"/>
                <a:sym typeface="Poppins"/>
              </a:rPr>
              <a:t>bases de données locales et nationales, </a:t>
            </a:r>
            <a:r>
              <a:rPr lang="en-US" sz="1200" i="1" dirty="0">
                <a:solidFill>
                  <a:srgbClr val="404040"/>
                </a:solidFill>
                <a:latin typeface="+mj-lt"/>
                <a:ea typeface="Poppins"/>
                <a:cs typeface="Poppins"/>
                <a:sym typeface="Poppins"/>
              </a:rPr>
              <a:t>facilitant la prise de décisions éclairées et la planification à long terme de la gestion de l'énergie</a:t>
            </a:r>
            <a:endParaRPr sz="1200" i="1" dirty="0">
              <a:solidFill>
                <a:srgbClr val="404040"/>
              </a:solidFill>
              <a:latin typeface="+mj-lt"/>
              <a:ea typeface="Poppins"/>
              <a:cs typeface="Poppins"/>
              <a:sym typeface="Poppins"/>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Google Shape;252;g29d9fe470f5_0_152"/>
          <p:cNvSpPr txBox="1"/>
          <p:nvPr/>
        </p:nvSpPr>
        <p:spPr>
          <a:xfrm>
            <a:off x="0" y="0"/>
            <a:ext cx="3000000" cy="354000"/>
          </a:xfrm>
          <a:prstGeom prst="rect">
            <a:avLst/>
          </a:prstGeom>
          <a:noFill/>
          <a:ln>
            <a:noFill/>
          </a:ln>
        </p:spPr>
        <p:txBody>
          <a:bodyPr spcFirstLastPara="1" wrap="square" lIns="91425" tIns="91425" rIns="91425" bIns="91425" anchor="t" anchorCtr="0">
            <a:spAutoFit/>
          </a:bodyPr>
          <a:lstStyle/>
          <a:p>
            <a:pPr marL="0" lvl="0" indent="0" algn="l" rtl="0">
              <a:lnSpc>
                <a:spcPct val="107916"/>
              </a:lnSpc>
              <a:spcBef>
                <a:spcPts val="0"/>
              </a:spcBef>
              <a:spcAft>
                <a:spcPts val="800"/>
              </a:spcAft>
              <a:buNone/>
            </a:pPr>
            <a:r>
              <a:rPr lang="en-US" sz="1100">
                <a:solidFill>
                  <a:schemeClr val="dk1"/>
                </a:solidFill>
                <a:latin typeface="Calibri"/>
                <a:ea typeface="Calibri"/>
                <a:cs typeface="Calibri"/>
                <a:sym typeface="Calibri"/>
              </a:rPr>
              <a:t>Immeubles résidentiels</a:t>
            </a:r>
            <a:endParaRPr/>
          </a:p>
        </p:txBody>
      </p:sp>
      <p:sp>
        <p:nvSpPr>
          <p:cNvPr id="253" name="Google Shape;253;g29d9fe470f5_0_152"/>
          <p:cNvSpPr/>
          <p:nvPr/>
        </p:nvSpPr>
        <p:spPr>
          <a:xfrm>
            <a:off x="0" y="60395"/>
            <a:ext cx="10080600" cy="423000"/>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254" name="Google Shape;254;g29d9fe470f5_0_152"/>
          <p:cNvSpPr txBox="1"/>
          <p:nvPr/>
        </p:nvSpPr>
        <p:spPr>
          <a:xfrm>
            <a:off x="138061" y="34784"/>
            <a:ext cx="9720900" cy="481630"/>
          </a:xfrm>
          <a:prstGeom prst="rect">
            <a:avLst/>
          </a:prstGeom>
          <a:noFill/>
          <a:ln>
            <a:noFill/>
          </a:ln>
        </p:spPr>
        <p:txBody>
          <a:bodyPr spcFirstLastPara="1" wrap="square" lIns="91425" tIns="45700" rIns="91425" bIns="45700" anchor="t" anchorCtr="0">
            <a:spAutoFit/>
          </a:bodyPr>
          <a:lstStyle/>
          <a:p>
            <a:pPr marL="269875" lvl="0">
              <a:lnSpc>
                <a:spcPct val="115000"/>
              </a:lnSpc>
            </a:pPr>
            <a:r>
              <a:rPr lang="en-US" sz="2200" b="1" dirty="0">
                <a:solidFill>
                  <a:schemeClr val="lt1"/>
                </a:solidFill>
              </a:rPr>
              <a:t>Immeuble résidentiel Faiblesses identifiées/Objectifs à atteindre </a:t>
            </a:r>
            <a:endParaRPr sz="2200" b="1" dirty="0">
              <a:solidFill>
                <a:schemeClr val="lt1"/>
              </a:solidFill>
            </a:endParaRPr>
          </a:p>
        </p:txBody>
      </p:sp>
      <p:pic>
        <p:nvPicPr>
          <p:cNvPr id="255" name="Google Shape;255;g29d9fe470f5_0_152"/>
          <p:cNvPicPr preferRelativeResize="0"/>
          <p:nvPr/>
        </p:nvPicPr>
        <p:blipFill rotWithShape="1">
          <a:blip r:embed="rId3">
            <a:alphaModFix/>
          </a:blip>
          <a:srcRect/>
          <a:stretch/>
        </p:blipFill>
        <p:spPr>
          <a:xfrm>
            <a:off x="0" y="5188326"/>
            <a:ext cx="433388" cy="490536"/>
          </a:xfrm>
          <a:prstGeom prst="rect">
            <a:avLst/>
          </a:prstGeom>
          <a:noFill/>
          <a:ln>
            <a:noFill/>
          </a:ln>
        </p:spPr>
      </p:pic>
      <p:sp>
        <p:nvSpPr>
          <p:cNvPr id="256" name="Google Shape;256;g29d9fe470f5_0_152"/>
          <p:cNvSpPr/>
          <p:nvPr/>
        </p:nvSpPr>
        <p:spPr>
          <a:xfrm>
            <a:off x="-123539" y="5241532"/>
            <a:ext cx="566700" cy="219000"/>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chemeClr val="lt1"/>
              </a:buClr>
              <a:buSzPts val="900"/>
              <a:buFont typeface="Times New Roman"/>
              <a:buNone/>
            </a:pPr>
            <a:fld id="{00000000-1234-1234-1234-123412341234}" type="slidenum">
              <a:rPr lang="en-US" sz="900">
                <a:solidFill>
                  <a:schemeClr val="lt1"/>
                </a:solidFill>
                <a:latin typeface="Arial"/>
                <a:ea typeface="Arial"/>
                <a:cs typeface="Arial"/>
                <a:sym typeface="Arial"/>
              </a:rPr>
              <a:t>13</a:t>
            </a:fld>
            <a:endParaRPr sz="900" dirty="0">
              <a:solidFill>
                <a:schemeClr val="lt1"/>
              </a:solidFill>
              <a:latin typeface="Arial"/>
              <a:ea typeface="Arial"/>
              <a:cs typeface="Arial"/>
              <a:sym typeface="Arial"/>
            </a:endParaRPr>
          </a:p>
        </p:txBody>
      </p:sp>
      <p:sp>
        <p:nvSpPr>
          <p:cNvPr id="257" name="Google Shape;257;g29d9fe470f5_0_152"/>
          <p:cNvSpPr/>
          <p:nvPr/>
        </p:nvSpPr>
        <p:spPr>
          <a:xfrm>
            <a:off x="3108960" y="5313652"/>
            <a:ext cx="5010000" cy="412800"/>
          </a:xfrm>
          <a:prstGeom prst="rect">
            <a:avLst/>
          </a:prstGeom>
          <a:noFill/>
          <a:ln>
            <a:noFill/>
          </a:ln>
        </p:spPr>
        <p:txBody>
          <a:bodyPr spcFirstLastPara="1" wrap="square" lIns="90000" tIns="45000" rIns="90000" bIns="45000" anchor="t" anchorCtr="0">
            <a:noAutofit/>
          </a:bodyPr>
          <a:lstStyle/>
          <a:p>
            <a:pPr marL="0" marR="0" lvl="0" indent="0" algn="l" defTabSz="449263" rtl="0" eaLnBrk="1" fontAlgn="base" latinLnBrk="0" hangingPunct="1">
              <a:lnSpc>
                <a:spcPct val="115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US"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rPr>
              <a:t>MODULE DE FORMATION 6 - PRÉSENTATION DES ÉTUDES DE CAS PILOTES</a:t>
            </a:r>
            <a:endParaRPr kumimoji="0" lang="it-IT"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endParaRPr>
          </a:p>
        </p:txBody>
      </p:sp>
      <p:grpSp>
        <p:nvGrpSpPr>
          <p:cNvPr id="258" name="Google Shape;258;g29d9fe470f5_0_152"/>
          <p:cNvGrpSpPr/>
          <p:nvPr/>
        </p:nvGrpSpPr>
        <p:grpSpPr>
          <a:xfrm>
            <a:off x="8335582" y="5085538"/>
            <a:ext cx="1998370" cy="530977"/>
            <a:chOff x="1430485" y="5013244"/>
            <a:chExt cx="2186400" cy="580938"/>
          </a:xfrm>
        </p:grpSpPr>
        <p:pic>
          <p:nvPicPr>
            <p:cNvPr id="259" name="Google Shape;259;g29d9fe470f5_0_152"/>
            <p:cNvPicPr preferRelativeResize="0"/>
            <p:nvPr/>
          </p:nvPicPr>
          <p:blipFill rotWithShape="1">
            <a:blip r:embed="rId4">
              <a:alphaModFix/>
            </a:blip>
            <a:srcRect/>
            <a:stretch/>
          </p:blipFill>
          <p:spPr>
            <a:xfrm>
              <a:off x="1531581" y="5013244"/>
              <a:ext cx="1748331" cy="365571"/>
            </a:xfrm>
            <a:prstGeom prst="rect">
              <a:avLst/>
            </a:prstGeom>
            <a:noFill/>
            <a:ln>
              <a:noFill/>
            </a:ln>
          </p:spPr>
        </p:pic>
        <p:pic>
          <p:nvPicPr>
            <p:cNvPr id="260" name="Google Shape;260;g29d9fe470f5_0_152"/>
            <p:cNvPicPr preferRelativeResize="0"/>
            <p:nvPr/>
          </p:nvPicPr>
          <p:blipFill rotWithShape="1">
            <a:blip r:embed="rId5">
              <a:alphaModFix/>
            </a:blip>
            <a:srcRect/>
            <a:stretch/>
          </p:blipFill>
          <p:spPr>
            <a:xfrm>
              <a:off x="1530568" y="5388104"/>
              <a:ext cx="186825" cy="200050"/>
            </a:xfrm>
            <a:prstGeom prst="rect">
              <a:avLst/>
            </a:prstGeom>
            <a:noFill/>
            <a:ln>
              <a:noFill/>
            </a:ln>
          </p:spPr>
        </p:pic>
        <p:sp>
          <p:nvSpPr>
            <p:cNvPr id="261" name="Google Shape;261;g29d9fe470f5_0_152"/>
            <p:cNvSpPr txBox="1"/>
            <p:nvPr/>
          </p:nvSpPr>
          <p:spPr>
            <a:xfrm>
              <a:off x="1430485" y="5358382"/>
              <a:ext cx="2186400" cy="235800"/>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None/>
              </a:pPr>
              <a:r>
                <a:rPr lang="en-US" sz="800">
                  <a:solidFill>
                    <a:srgbClr val="538135"/>
                  </a:solidFill>
                  <a:latin typeface="Calibri"/>
                  <a:ea typeface="Calibri"/>
                  <a:cs typeface="Calibri"/>
                  <a:sym typeface="Calibri"/>
                </a:rPr>
                <a:t>Villes MED durables</a:t>
              </a:r>
              <a:endParaRPr sz="800">
                <a:solidFill>
                  <a:schemeClr val="lt1"/>
                </a:solidFill>
                <a:latin typeface="Calibri"/>
                <a:ea typeface="Calibri"/>
                <a:cs typeface="Calibri"/>
                <a:sym typeface="Calibri"/>
              </a:endParaRPr>
            </a:p>
          </p:txBody>
        </p:sp>
      </p:grpSp>
      <p:sp>
        <p:nvSpPr>
          <p:cNvPr id="262" name="Google Shape;262;g29d9fe470f5_0_152"/>
          <p:cNvSpPr txBox="1"/>
          <p:nvPr/>
        </p:nvSpPr>
        <p:spPr>
          <a:xfrm>
            <a:off x="216694" y="1057736"/>
            <a:ext cx="4583906" cy="2400627"/>
          </a:xfrm>
          <a:prstGeom prst="rect">
            <a:avLst/>
          </a:prstGeom>
          <a:solidFill>
            <a:schemeClr val="bg1">
              <a:lumMod val="85000"/>
            </a:schemeClr>
          </a:solidFill>
          <a:ln>
            <a:noFill/>
          </a:ln>
        </p:spPr>
        <p:txBody>
          <a:bodyPr spcFirstLastPara="1" wrap="square" lIns="91425" tIns="91425" rIns="91425" bIns="91425" anchor="t" anchorCtr="0">
            <a:spAutoFit/>
          </a:bodyPr>
          <a:lstStyle/>
          <a:p>
            <a:pPr marL="457200" lvl="0" indent="-317500" algn="l" rtl="0">
              <a:lnSpc>
                <a:spcPct val="150000"/>
              </a:lnSpc>
              <a:spcBef>
                <a:spcPts val="0"/>
              </a:spcBef>
              <a:spcAft>
                <a:spcPts val="0"/>
              </a:spcAft>
              <a:buSzPts val="1400"/>
              <a:buFont typeface="Poppins"/>
              <a:buChar char="●"/>
            </a:pPr>
            <a:r>
              <a:rPr lang="en-US" sz="1200" i="1" dirty="0">
                <a:latin typeface="+mj-lt"/>
                <a:ea typeface="Poppins"/>
                <a:cs typeface="Poppins"/>
                <a:sym typeface="Poppins"/>
              </a:rPr>
              <a:t>Énergie primaire non renouvelable incorporée</a:t>
            </a:r>
            <a:endParaRPr sz="1200" i="1" dirty="0">
              <a:latin typeface="+mj-lt"/>
              <a:ea typeface="Poppins"/>
              <a:cs typeface="Poppins"/>
              <a:sym typeface="Poppins"/>
            </a:endParaRPr>
          </a:p>
          <a:p>
            <a:pPr marL="457200" lvl="0" indent="-317500" algn="l" rtl="0">
              <a:lnSpc>
                <a:spcPct val="150000"/>
              </a:lnSpc>
              <a:spcBef>
                <a:spcPts val="0"/>
              </a:spcBef>
              <a:spcAft>
                <a:spcPts val="0"/>
              </a:spcAft>
              <a:buSzPts val="1400"/>
              <a:buFont typeface="Poppins"/>
              <a:buChar char="●"/>
            </a:pPr>
            <a:r>
              <a:rPr lang="en-US" sz="1200" i="1" dirty="0">
                <a:latin typeface="+mj-lt"/>
                <a:ea typeface="Poppins"/>
                <a:cs typeface="Poppins"/>
                <a:sym typeface="Poppins"/>
              </a:rPr>
              <a:t>Demande de pointe électrique pour l'exploitation des bâtiments.</a:t>
            </a:r>
            <a:endParaRPr sz="1200" i="1" dirty="0">
              <a:latin typeface="+mj-lt"/>
              <a:ea typeface="Poppins"/>
              <a:cs typeface="Poppins"/>
              <a:sym typeface="Poppins"/>
            </a:endParaRPr>
          </a:p>
          <a:p>
            <a:pPr marL="457200" lvl="0" indent="-317500" algn="l" rtl="0">
              <a:lnSpc>
                <a:spcPct val="150000"/>
              </a:lnSpc>
              <a:spcBef>
                <a:spcPts val="0"/>
              </a:spcBef>
              <a:spcAft>
                <a:spcPts val="0"/>
              </a:spcAft>
              <a:buSzPts val="1400"/>
              <a:buFont typeface="Poppins"/>
              <a:buChar char="●"/>
            </a:pPr>
            <a:r>
              <a:rPr lang="en-US" sz="1200" i="1" dirty="0">
                <a:latin typeface="+mj-lt"/>
                <a:ea typeface="Poppins"/>
                <a:cs typeface="Poppins"/>
                <a:sym typeface="Poppins"/>
              </a:rPr>
              <a:t>Matériaux recyclés</a:t>
            </a:r>
            <a:endParaRPr sz="1200" i="1" dirty="0">
              <a:latin typeface="+mj-lt"/>
              <a:ea typeface="Poppins"/>
              <a:cs typeface="Poppins"/>
              <a:sym typeface="Poppins"/>
            </a:endParaRPr>
          </a:p>
          <a:p>
            <a:pPr marL="457200" lvl="0" indent="-317500" algn="l" rtl="0">
              <a:lnSpc>
                <a:spcPct val="150000"/>
              </a:lnSpc>
              <a:spcBef>
                <a:spcPts val="0"/>
              </a:spcBef>
              <a:spcAft>
                <a:spcPts val="0"/>
              </a:spcAft>
              <a:buSzPts val="1400"/>
              <a:buFont typeface="Poppins"/>
              <a:buChar char="●"/>
            </a:pPr>
            <a:r>
              <a:rPr lang="en-US" sz="1200" i="1" dirty="0">
                <a:latin typeface="+mj-lt"/>
                <a:ea typeface="Poppins"/>
                <a:cs typeface="Poppins"/>
                <a:sym typeface="Poppins"/>
              </a:rPr>
              <a:t>Consommation totale d'eau</a:t>
            </a:r>
            <a:endParaRPr sz="1200" i="1" dirty="0">
              <a:latin typeface="+mj-lt"/>
              <a:ea typeface="Poppins"/>
              <a:cs typeface="Poppins"/>
              <a:sym typeface="Poppins"/>
            </a:endParaRPr>
          </a:p>
          <a:p>
            <a:pPr marL="457200" lvl="0" indent="-317500" algn="l" rtl="0">
              <a:lnSpc>
                <a:spcPct val="150000"/>
              </a:lnSpc>
              <a:spcBef>
                <a:spcPts val="0"/>
              </a:spcBef>
              <a:spcAft>
                <a:spcPts val="0"/>
              </a:spcAft>
              <a:buSzPts val="1400"/>
              <a:buFont typeface="Poppins"/>
              <a:buChar char="●"/>
            </a:pPr>
            <a:r>
              <a:rPr lang="en-US" sz="1200" i="1" dirty="0">
                <a:latin typeface="+mj-lt"/>
                <a:ea typeface="Poppins"/>
                <a:cs typeface="Poppins"/>
                <a:sym typeface="Poppins"/>
              </a:rPr>
              <a:t>Consommation d'eau potable pour l'irrigation</a:t>
            </a:r>
            <a:endParaRPr sz="1200" i="1" dirty="0">
              <a:latin typeface="+mj-lt"/>
              <a:ea typeface="Poppins"/>
              <a:cs typeface="Poppins"/>
              <a:sym typeface="Poppins"/>
            </a:endParaRPr>
          </a:p>
          <a:p>
            <a:pPr marL="457200" lvl="0" indent="-317500" algn="l" rtl="0">
              <a:lnSpc>
                <a:spcPct val="150000"/>
              </a:lnSpc>
              <a:spcBef>
                <a:spcPts val="0"/>
              </a:spcBef>
              <a:spcAft>
                <a:spcPts val="0"/>
              </a:spcAft>
              <a:buSzPts val="1400"/>
              <a:buFont typeface="Poppins"/>
              <a:buChar char="●"/>
            </a:pPr>
            <a:r>
              <a:rPr lang="en-US" sz="1200" i="1" dirty="0">
                <a:latin typeface="+mj-lt"/>
                <a:ea typeface="Poppins"/>
                <a:cs typeface="Poppins"/>
                <a:sym typeface="Poppins"/>
              </a:rPr>
              <a:t>Effet d'îlot thermique</a:t>
            </a:r>
            <a:endParaRPr sz="1200" i="1" dirty="0">
              <a:latin typeface="+mj-lt"/>
              <a:ea typeface="Poppins"/>
              <a:cs typeface="Poppins"/>
              <a:sym typeface="Poppins"/>
            </a:endParaRPr>
          </a:p>
          <a:p>
            <a:pPr marL="457200" lvl="0" indent="-317500" algn="l" rtl="0">
              <a:lnSpc>
                <a:spcPct val="150000"/>
              </a:lnSpc>
              <a:spcBef>
                <a:spcPts val="0"/>
              </a:spcBef>
              <a:spcAft>
                <a:spcPts val="0"/>
              </a:spcAft>
              <a:buSzPts val="1400"/>
              <a:buFont typeface="Poppins"/>
              <a:buChar char="●"/>
            </a:pPr>
            <a:r>
              <a:rPr lang="en-US" sz="1200" i="1" dirty="0">
                <a:latin typeface="+mj-lt"/>
                <a:ea typeface="Poppins"/>
                <a:cs typeface="Poppins"/>
                <a:sym typeface="Poppins"/>
              </a:rPr>
              <a:t>Ombrage de l'enveloppe du bâtiment par la végétation</a:t>
            </a:r>
            <a:endParaRPr sz="1200" i="1" dirty="0">
              <a:latin typeface="+mj-lt"/>
              <a:ea typeface="Poppins"/>
              <a:cs typeface="Poppins"/>
              <a:sym typeface="Poppins"/>
            </a:endParaRPr>
          </a:p>
        </p:txBody>
      </p:sp>
      <p:sp>
        <p:nvSpPr>
          <p:cNvPr id="13" name="Google Shape;283;g29d9fe470f5_0_168">
            <a:extLst>
              <a:ext uri="{FF2B5EF4-FFF2-40B4-BE49-F238E27FC236}">
                <a16:creationId xmlns:a16="http://schemas.microsoft.com/office/drawing/2014/main" id="{67DE8AA5-F498-4FFA-8F39-BF4B32DCFCBE}"/>
              </a:ext>
            </a:extLst>
          </p:cNvPr>
          <p:cNvSpPr txBox="1"/>
          <p:nvPr/>
        </p:nvSpPr>
        <p:spPr>
          <a:xfrm>
            <a:off x="4927425" y="1049856"/>
            <a:ext cx="4918240" cy="3877954"/>
          </a:xfrm>
          <a:prstGeom prst="rect">
            <a:avLst/>
          </a:prstGeom>
          <a:solidFill>
            <a:schemeClr val="accent6">
              <a:lumMod val="20000"/>
              <a:lumOff val="80000"/>
            </a:schemeClr>
          </a:solidFill>
          <a:ln>
            <a:noFill/>
          </a:ln>
        </p:spPr>
        <p:txBody>
          <a:bodyPr spcFirstLastPara="1" wrap="square" lIns="91425" tIns="91425" rIns="91425" bIns="91425" anchor="t" anchorCtr="0">
            <a:spAutoFit/>
          </a:bodyPr>
          <a:lstStyle/>
          <a:p>
            <a:pPr marL="457200" marR="289560" lvl="0" indent="-317500" algn="l" rtl="0">
              <a:lnSpc>
                <a:spcPct val="200000"/>
              </a:lnSpc>
              <a:spcBef>
                <a:spcPts val="0"/>
              </a:spcBef>
              <a:spcAft>
                <a:spcPts val="0"/>
              </a:spcAft>
              <a:buClr>
                <a:srgbClr val="404040"/>
              </a:buClr>
              <a:buSzPts val="1400"/>
              <a:buFont typeface="Poppins"/>
              <a:buChar char="●"/>
            </a:pPr>
            <a:r>
              <a:rPr lang="en-US" sz="1200" i="1" dirty="0">
                <a:solidFill>
                  <a:srgbClr val="404040"/>
                </a:solidFill>
                <a:latin typeface="+mj-lt"/>
                <a:ea typeface="Poppins"/>
                <a:cs typeface="Poppins"/>
                <a:sym typeface="Poppins"/>
              </a:rPr>
              <a:t>Créer une ambiance accueillante, stimuler l'</a:t>
            </a:r>
            <a:r>
              <a:rPr lang="en-US" sz="1200" b="1" i="1" dirty="0">
                <a:solidFill>
                  <a:srgbClr val="404040"/>
                </a:solidFill>
                <a:latin typeface="+mj-lt"/>
                <a:ea typeface="Poppins"/>
                <a:cs typeface="Poppins"/>
                <a:sym typeface="Poppins"/>
              </a:rPr>
              <a:t>utilisation de l'espace</a:t>
            </a:r>
            <a:r>
              <a:rPr lang="en-US" sz="1200" i="1" dirty="0">
                <a:solidFill>
                  <a:srgbClr val="404040"/>
                </a:solidFill>
                <a:latin typeface="+mj-lt"/>
                <a:ea typeface="Poppins"/>
                <a:cs typeface="Poppins"/>
                <a:sym typeface="Poppins"/>
              </a:rPr>
              <a:t> et favoriser l'engagement communautaire.</a:t>
            </a:r>
            <a:endParaRPr sz="1200" i="1" dirty="0">
              <a:solidFill>
                <a:srgbClr val="404040"/>
              </a:solidFill>
              <a:latin typeface="+mj-lt"/>
              <a:ea typeface="Poppins"/>
              <a:cs typeface="Poppins"/>
              <a:sym typeface="Poppins"/>
            </a:endParaRPr>
          </a:p>
          <a:p>
            <a:pPr marL="457200" marR="292100" lvl="0" indent="-317500" algn="l" rtl="0">
              <a:lnSpc>
                <a:spcPct val="200000"/>
              </a:lnSpc>
              <a:spcBef>
                <a:spcPts val="0"/>
              </a:spcBef>
              <a:spcAft>
                <a:spcPts val="0"/>
              </a:spcAft>
              <a:buClr>
                <a:srgbClr val="404040"/>
              </a:buClr>
              <a:buSzPts val="1400"/>
              <a:buFont typeface="Poppins"/>
              <a:buChar char="●"/>
            </a:pPr>
            <a:r>
              <a:rPr lang="en-US" sz="1200" i="1" dirty="0">
                <a:solidFill>
                  <a:srgbClr val="404040"/>
                </a:solidFill>
                <a:latin typeface="+mj-lt"/>
                <a:ea typeface="Poppins"/>
                <a:cs typeface="Poppins"/>
                <a:sym typeface="Poppins"/>
              </a:rPr>
              <a:t>Réduction substantielle des </a:t>
            </a:r>
            <a:r>
              <a:rPr lang="en-US" sz="1200" b="1" i="1" dirty="0">
                <a:solidFill>
                  <a:srgbClr val="404040"/>
                </a:solidFill>
                <a:latin typeface="+mj-lt"/>
                <a:ea typeface="Poppins"/>
                <a:cs typeface="Poppins"/>
                <a:sym typeface="Poppins"/>
              </a:rPr>
              <a:t>coûts opérationnels</a:t>
            </a:r>
            <a:r>
              <a:rPr lang="en-US" sz="1200" i="1" dirty="0">
                <a:solidFill>
                  <a:srgbClr val="404040"/>
                </a:solidFill>
                <a:latin typeface="+mj-lt"/>
                <a:ea typeface="Poppins"/>
                <a:cs typeface="Poppins"/>
                <a:sym typeface="Poppins"/>
              </a:rPr>
              <a:t> pour des avantages financiers à long terme.</a:t>
            </a:r>
            <a:endParaRPr sz="1200" i="1" dirty="0">
              <a:solidFill>
                <a:srgbClr val="404040"/>
              </a:solidFill>
              <a:latin typeface="+mj-lt"/>
              <a:ea typeface="Poppins"/>
              <a:cs typeface="Poppins"/>
              <a:sym typeface="Poppins"/>
            </a:endParaRPr>
          </a:p>
          <a:p>
            <a:pPr marL="457200" marR="292100" lvl="0" indent="-317500" algn="l" rtl="0">
              <a:lnSpc>
                <a:spcPct val="200000"/>
              </a:lnSpc>
              <a:spcBef>
                <a:spcPts val="0"/>
              </a:spcBef>
              <a:spcAft>
                <a:spcPts val="0"/>
              </a:spcAft>
              <a:buClr>
                <a:srgbClr val="404040"/>
              </a:buClr>
              <a:buSzPts val="1400"/>
              <a:buFont typeface="Poppins"/>
              <a:buChar char="●"/>
            </a:pPr>
            <a:r>
              <a:rPr lang="en-US" sz="1200" i="1" dirty="0">
                <a:solidFill>
                  <a:srgbClr val="404040"/>
                </a:solidFill>
                <a:latin typeface="+mj-lt"/>
                <a:ea typeface="Poppins"/>
                <a:cs typeface="Poppins"/>
                <a:sym typeface="Poppins"/>
              </a:rPr>
              <a:t>Réduire la dépendance aux </a:t>
            </a:r>
            <a:r>
              <a:rPr lang="en-US" sz="1200" b="1" i="1" dirty="0">
                <a:solidFill>
                  <a:srgbClr val="404040"/>
                </a:solidFill>
                <a:latin typeface="+mj-lt"/>
                <a:ea typeface="Poppins"/>
                <a:cs typeface="Poppins"/>
                <a:sym typeface="Poppins"/>
              </a:rPr>
              <a:t>combustibles fossiles </a:t>
            </a:r>
            <a:r>
              <a:rPr lang="en-US" sz="1200" i="1" dirty="0">
                <a:solidFill>
                  <a:srgbClr val="404040"/>
                </a:solidFill>
                <a:latin typeface="+mj-lt"/>
                <a:ea typeface="Poppins"/>
                <a:cs typeface="Poppins"/>
                <a:sym typeface="Poppins"/>
              </a:rPr>
              <a:t>et réduire les émissions de </a:t>
            </a:r>
            <a:r>
              <a:rPr lang="en-US" sz="1200" b="1" i="1" dirty="0">
                <a:solidFill>
                  <a:srgbClr val="404040"/>
                </a:solidFill>
                <a:latin typeface="+mj-lt"/>
                <a:ea typeface="Poppins"/>
                <a:cs typeface="Poppins"/>
                <a:sym typeface="Poppins"/>
              </a:rPr>
              <a:t>dioxyde de carbone (CO2)</a:t>
            </a:r>
            <a:r>
              <a:rPr lang="en-US" sz="1200" i="1" dirty="0">
                <a:solidFill>
                  <a:srgbClr val="404040"/>
                </a:solidFill>
                <a:latin typeface="+mj-lt"/>
                <a:ea typeface="Poppins"/>
                <a:cs typeface="Poppins"/>
                <a:sym typeface="Poppins"/>
              </a:rPr>
              <a:t> et de gaz à effet de serre (GES).</a:t>
            </a:r>
            <a:endParaRPr sz="1200" i="1" dirty="0">
              <a:solidFill>
                <a:srgbClr val="404040"/>
              </a:solidFill>
              <a:latin typeface="+mj-lt"/>
              <a:ea typeface="Poppins"/>
              <a:cs typeface="Poppins"/>
              <a:sym typeface="Poppins"/>
            </a:endParaRPr>
          </a:p>
          <a:p>
            <a:pPr marL="457200" marR="289560" lvl="0" indent="-317500" algn="l" rtl="0">
              <a:lnSpc>
                <a:spcPct val="200000"/>
              </a:lnSpc>
              <a:spcBef>
                <a:spcPts val="0"/>
              </a:spcBef>
              <a:spcAft>
                <a:spcPts val="0"/>
              </a:spcAft>
              <a:buClr>
                <a:srgbClr val="404040"/>
              </a:buClr>
              <a:buSzPts val="1400"/>
              <a:buFont typeface="Poppins"/>
              <a:buChar char="●"/>
            </a:pPr>
            <a:r>
              <a:rPr lang="en-US" sz="1200" i="1" dirty="0">
                <a:solidFill>
                  <a:srgbClr val="404040"/>
                </a:solidFill>
                <a:latin typeface="+mj-lt"/>
                <a:ea typeface="Poppins"/>
                <a:cs typeface="Poppins"/>
                <a:sym typeface="Poppins"/>
              </a:rPr>
              <a:t>Réduire la dépendance à l'eau potable pour l'irrigation, contribuer à la </a:t>
            </a:r>
            <a:r>
              <a:rPr lang="en-US" sz="1200" b="1" i="1" dirty="0">
                <a:solidFill>
                  <a:srgbClr val="404040"/>
                </a:solidFill>
                <a:latin typeface="+mj-lt"/>
                <a:ea typeface="Poppins"/>
                <a:cs typeface="Poppins"/>
                <a:sym typeface="Poppins"/>
              </a:rPr>
              <a:t>conservation des ressources en eau et réduire les eaux de ruissellement.</a:t>
            </a:r>
            <a:endParaRPr sz="1200" b="1" i="1" dirty="0">
              <a:solidFill>
                <a:srgbClr val="404040"/>
              </a:solidFill>
              <a:latin typeface="+mj-lt"/>
              <a:ea typeface="Poppins"/>
              <a:cs typeface="Poppins"/>
              <a:sym typeface="Poppins"/>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97"/>
        <p:cNvGrpSpPr/>
        <p:nvPr/>
      </p:nvGrpSpPr>
      <p:grpSpPr>
        <a:xfrm>
          <a:off x="0" y="0"/>
          <a:ext cx="0" cy="0"/>
          <a:chOff x="0" y="0"/>
          <a:chExt cx="0" cy="0"/>
        </a:xfrm>
      </p:grpSpPr>
      <p:sp>
        <p:nvSpPr>
          <p:cNvPr id="298" name="Google Shape;298;p6"/>
          <p:cNvSpPr/>
          <p:nvPr/>
        </p:nvSpPr>
        <p:spPr>
          <a:xfrm>
            <a:off x="1214942" y="601660"/>
            <a:ext cx="6637990" cy="3556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299" name="Google Shape;299;p6"/>
          <p:cNvSpPr/>
          <p:nvPr/>
        </p:nvSpPr>
        <p:spPr>
          <a:xfrm>
            <a:off x="1208374" y="588960"/>
            <a:ext cx="5328784" cy="350837"/>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300" name="Google Shape;300;p6"/>
          <p:cNvSpPr/>
          <p:nvPr/>
        </p:nvSpPr>
        <p:spPr>
          <a:xfrm>
            <a:off x="0" y="984427"/>
            <a:ext cx="10080625" cy="2991955"/>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301" name="Google Shape;301;p6"/>
          <p:cNvSpPr txBox="1"/>
          <p:nvPr/>
        </p:nvSpPr>
        <p:spPr>
          <a:xfrm>
            <a:off x="1765550" y="1946153"/>
            <a:ext cx="7461505" cy="747087"/>
          </a:xfrm>
          <a:prstGeom prst="rect">
            <a:avLst/>
          </a:prstGeom>
          <a:noFill/>
          <a:ln>
            <a:noFill/>
          </a:ln>
        </p:spPr>
        <p:txBody>
          <a:bodyPr spcFirstLastPara="1" wrap="square" lIns="91425" tIns="45700" rIns="91425" bIns="45700" anchor="t" anchorCtr="0">
            <a:spAutoFit/>
          </a:bodyPr>
          <a:lstStyle/>
          <a:p>
            <a:pPr marL="269875" marR="0" lvl="0" indent="0" algn="ctr" rtl="0">
              <a:lnSpc>
                <a:spcPct val="115000"/>
              </a:lnSpc>
              <a:spcBef>
                <a:spcPts val="0"/>
              </a:spcBef>
              <a:spcAft>
                <a:spcPts val="0"/>
              </a:spcAft>
              <a:buNone/>
            </a:pPr>
            <a:r>
              <a:rPr lang="en-US" sz="3700" b="1" dirty="0">
                <a:solidFill>
                  <a:schemeClr val="lt1"/>
                </a:solidFill>
                <a:latin typeface="Arial"/>
                <a:ea typeface="Arial"/>
                <a:cs typeface="Arial"/>
                <a:sym typeface="Arial"/>
              </a:rPr>
              <a:t>Scénario Développé</a:t>
            </a:r>
            <a:endParaRPr sz="3700" b="1" dirty="0">
              <a:solidFill>
                <a:schemeClr val="lt1"/>
              </a:solidFill>
              <a:latin typeface="Arial"/>
              <a:ea typeface="Arial"/>
              <a:cs typeface="Arial"/>
              <a:sym typeface="Arial"/>
            </a:endParaRPr>
          </a:p>
        </p:txBody>
      </p:sp>
      <p:sp>
        <p:nvSpPr>
          <p:cNvPr id="302" name="Google Shape;302;p6"/>
          <p:cNvSpPr/>
          <p:nvPr/>
        </p:nvSpPr>
        <p:spPr>
          <a:xfrm>
            <a:off x="3108960" y="5313652"/>
            <a:ext cx="5010078" cy="412750"/>
          </a:xfrm>
          <a:prstGeom prst="rect">
            <a:avLst/>
          </a:prstGeom>
          <a:noFill/>
          <a:ln>
            <a:noFill/>
          </a:ln>
        </p:spPr>
        <p:txBody>
          <a:bodyPr spcFirstLastPara="1" wrap="square" lIns="90000" tIns="45000" rIns="90000" bIns="45000" anchor="t" anchorCtr="0">
            <a:noAutofit/>
          </a:bodyPr>
          <a:lstStyle/>
          <a:p>
            <a:pPr marL="0" marR="0" lvl="0" indent="0" algn="l" defTabSz="449263" rtl="0" eaLnBrk="1" fontAlgn="base" latinLnBrk="0" hangingPunct="1">
              <a:lnSpc>
                <a:spcPct val="115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US"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rPr>
              <a:t>MODULE DE FORMATION 6 - PRÉSENTATION DES ÉTUDES DE CAS PILOTES</a:t>
            </a:r>
            <a:endParaRPr kumimoji="0" lang="it-IT"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endParaRPr>
          </a:p>
        </p:txBody>
      </p:sp>
      <p:grpSp>
        <p:nvGrpSpPr>
          <p:cNvPr id="303" name="Google Shape;303;p6"/>
          <p:cNvGrpSpPr/>
          <p:nvPr/>
        </p:nvGrpSpPr>
        <p:grpSpPr>
          <a:xfrm>
            <a:off x="8335632" y="5085715"/>
            <a:ext cx="1998515" cy="525488"/>
            <a:chOff x="1430485" y="5013244"/>
            <a:chExt cx="2186475" cy="574910"/>
          </a:xfrm>
        </p:grpSpPr>
        <p:pic>
          <p:nvPicPr>
            <p:cNvPr id="304" name="Google Shape;304;p6"/>
            <p:cNvPicPr preferRelativeResize="0"/>
            <p:nvPr/>
          </p:nvPicPr>
          <p:blipFill rotWithShape="1">
            <a:blip r:embed="rId3">
              <a:alphaModFix/>
            </a:blip>
            <a:srcRect/>
            <a:stretch/>
          </p:blipFill>
          <p:spPr>
            <a:xfrm>
              <a:off x="1531581" y="5013244"/>
              <a:ext cx="1748332" cy="365571"/>
            </a:xfrm>
            <a:prstGeom prst="rect">
              <a:avLst/>
            </a:prstGeom>
            <a:noFill/>
            <a:ln>
              <a:noFill/>
            </a:ln>
          </p:spPr>
        </p:pic>
        <p:pic>
          <p:nvPicPr>
            <p:cNvPr id="305" name="Google Shape;305;p6"/>
            <p:cNvPicPr preferRelativeResize="0"/>
            <p:nvPr/>
          </p:nvPicPr>
          <p:blipFill rotWithShape="1">
            <a:blip r:embed="rId4">
              <a:alphaModFix/>
            </a:blip>
            <a:srcRect/>
            <a:stretch/>
          </p:blipFill>
          <p:spPr>
            <a:xfrm>
              <a:off x="1530568" y="5388104"/>
              <a:ext cx="186825" cy="200050"/>
            </a:xfrm>
            <a:prstGeom prst="rect">
              <a:avLst/>
            </a:prstGeom>
            <a:noFill/>
            <a:ln>
              <a:noFill/>
            </a:ln>
          </p:spPr>
        </p:pic>
        <p:sp>
          <p:nvSpPr>
            <p:cNvPr id="306" name="Google Shape;306;p6"/>
            <p:cNvSpPr txBox="1"/>
            <p:nvPr/>
          </p:nvSpPr>
          <p:spPr>
            <a:xfrm>
              <a:off x="1430485" y="5358382"/>
              <a:ext cx="2186475" cy="225639"/>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None/>
              </a:pPr>
              <a:r>
                <a:rPr lang="en-US" sz="800">
                  <a:solidFill>
                    <a:srgbClr val="538135"/>
                  </a:solidFill>
                  <a:latin typeface="Calibri"/>
                  <a:ea typeface="Calibri"/>
                  <a:cs typeface="Calibri"/>
                  <a:sym typeface="Calibri"/>
                </a:rPr>
                <a:t>Villes MED durables</a:t>
              </a:r>
              <a:endParaRPr sz="800">
                <a:solidFill>
                  <a:schemeClr val="lt1"/>
                </a:solidFill>
                <a:latin typeface="Calibri"/>
                <a:ea typeface="Calibri"/>
                <a:cs typeface="Calibri"/>
                <a:sym typeface="Calibri"/>
              </a:endParaRPr>
            </a:p>
          </p:txBody>
        </p:sp>
      </p:grpSp>
      <p:pic>
        <p:nvPicPr>
          <p:cNvPr id="307" name="Google Shape;307;p6" descr="Badge Segno di spunta con riempimento a tinta unita"/>
          <p:cNvPicPr preferRelativeResize="0"/>
          <p:nvPr/>
        </p:nvPicPr>
        <p:blipFill rotWithShape="1">
          <a:blip r:embed="rId5">
            <a:alphaModFix/>
          </a:blip>
          <a:srcRect/>
          <a:stretch/>
        </p:blipFill>
        <p:spPr>
          <a:xfrm>
            <a:off x="1185284" y="1612017"/>
            <a:ext cx="1160531" cy="1160531"/>
          </a:xfrm>
          <a:prstGeom prst="rect">
            <a:avLst/>
          </a:prstGeom>
          <a:noFill/>
          <a:ln>
            <a:noFill/>
          </a:ln>
        </p:spPr>
      </p:pic>
      <p:sp>
        <p:nvSpPr>
          <p:cNvPr id="308" name="Google Shape;308;p6"/>
          <p:cNvSpPr txBox="1"/>
          <p:nvPr/>
        </p:nvSpPr>
        <p:spPr>
          <a:xfrm>
            <a:off x="399732" y="3106684"/>
            <a:ext cx="9281160" cy="586412"/>
          </a:xfrm>
          <a:prstGeom prst="rect">
            <a:avLst/>
          </a:prstGeom>
          <a:noFill/>
          <a:ln>
            <a:noFill/>
          </a:ln>
        </p:spPr>
        <p:txBody>
          <a:bodyPr spcFirstLastPara="1" wrap="square" lIns="91425" tIns="91425" rIns="91425" bIns="91425" anchor="t" anchorCtr="0">
            <a:spAutoFit/>
          </a:bodyPr>
          <a:lstStyle/>
          <a:p>
            <a:pPr marL="0" lvl="0" indent="0" algn="ctr" rtl="0">
              <a:lnSpc>
                <a:spcPct val="107916"/>
              </a:lnSpc>
              <a:spcBef>
                <a:spcPts val="0"/>
              </a:spcBef>
              <a:spcAft>
                <a:spcPts val="800"/>
              </a:spcAft>
              <a:buNone/>
            </a:pPr>
            <a:r>
              <a:rPr lang="en-US" sz="1800" b="1" dirty="0">
                <a:solidFill>
                  <a:schemeClr val="lt1"/>
                </a:solidFill>
                <a:latin typeface="Poppins"/>
                <a:ea typeface="Poppins"/>
                <a:cs typeface="Poppins"/>
                <a:sym typeface="Poppins"/>
              </a:rPr>
              <a:t>Global 1 (SN Smart Energy - SB (A : PUBLIC) actif - SB (B : </a:t>
            </a:r>
            <a:r>
              <a:rPr lang="en-US" sz="1800" b="1" dirty="0" smtClean="0">
                <a:solidFill>
                  <a:schemeClr val="lt1"/>
                </a:solidFill>
                <a:latin typeface="Poppins"/>
                <a:ea typeface="Poppins"/>
                <a:cs typeface="Poppins"/>
                <a:sym typeface="Poppins"/>
              </a:rPr>
              <a:t>RESIDENTIEL</a:t>
            </a:r>
            <a:r>
              <a:rPr lang="en-US" sz="1800" b="1" dirty="0">
                <a:solidFill>
                  <a:schemeClr val="lt1"/>
                </a:solidFill>
                <a:latin typeface="Poppins"/>
                <a:ea typeface="Poppins"/>
                <a:cs typeface="Poppins"/>
                <a:sym typeface="Poppins"/>
              </a:rPr>
              <a:t>) passif)</a:t>
            </a:r>
            <a:endParaRPr sz="1800" b="1" dirty="0">
              <a:solidFill>
                <a:schemeClr val="lt1"/>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a:extLst>
              <a:ext uri="{FF2B5EF4-FFF2-40B4-BE49-F238E27FC236}">
                <a16:creationId xmlns:a16="http://schemas.microsoft.com/office/drawing/2014/main" id="{035D10CF-0FB7-418A-9C3E-183F0CE3D1C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338" y="1515222"/>
            <a:ext cx="4924251" cy="2795521"/>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a:extLst>
              <a:ext uri="{FF2B5EF4-FFF2-40B4-BE49-F238E27FC236}">
                <a16:creationId xmlns:a16="http://schemas.microsoft.com/office/drawing/2014/main" id="{85AAADCA-2A14-4666-A467-D0BBD1F8882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94450" y="1515222"/>
            <a:ext cx="5031624" cy="2795522"/>
          </a:xfrm>
          <a:prstGeom prst="rect">
            <a:avLst/>
          </a:prstGeom>
          <a:noFill/>
          <a:extLst>
            <a:ext uri="{909E8E84-426E-40DD-AFC4-6F175D3DCCD1}">
              <a14:hiddenFill xmlns:a14="http://schemas.microsoft.com/office/drawing/2010/main">
                <a:solidFill>
                  <a:srgbClr val="FFFFFF"/>
                </a:solidFill>
              </a14:hiddenFill>
            </a:ext>
          </a:extLst>
        </p:spPr>
      </p:pic>
      <p:pic>
        <p:nvPicPr>
          <p:cNvPr id="10" name="Google Shape;318;p7">
            <a:extLst>
              <a:ext uri="{FF2B5EF4-FFF2-40B4-BE49-F238E27FC236}">
                <a16:creationId xmlns:a16="http://schemas.microsoft.com/office/drawing/2014/main" id="{58DF701C-FD1D-44B6-8C9C-C417765F3967}"/>
              </a:ext>
            </a:extLst>
          </p:cNvPr>
          <p:cNvPicPr preferRelativeResize="0"/>
          <p:nvPr/>
        </p:nvPicPr>
        <p:blipFill rotWithShape="1">
          <a:blip r:embed="rId4">
            <a:alphaModFix/>
          </a:blip>
          <a:srcRect/>
          <a:stretch/>
        </p:blipFill>
        <p:spPr>
          <a:xfrm>
            <a:off x="0" y="5188326"/>
            <a:ext cx="433388" cy="490537"/>
          </a:xfrm>
          <a:prstGeom prst="rect">
            <a:avLst/>
          </a:prstGeom>
          <a:noFill/>
          <a:ln>
            <a:noFill/>
          </a:ln>
        </p:spPr>
      </p:pic>
      <p:sp>
        <p:nvSpPr>
          <p:cNvPr id="11" name="Google Shape;320;p7">
            <a:extLst>
              <a:ext uri="{FF2B5EF4-FFF2-40B4-BE49-F238E27FC236}">
                <a16:creationId xmlns:a16="http://schemas.microsoft.com/office/drawing/2014/main" id="{F287E7BB-C8B6-44CE-9331-88608C516CA6}"/>
              </a:ext>
            </a:extLst>
          </p:cNvPr>
          <p:cNvSpPr/>
          <p:nvPr/>
        </p:nvSpPr>
        <p:spPr>
          <a:xfrm>
            <a:off x="3108960" y="5313652"/>
            <a:ext cx="5010000" cy="412800"/>
          </a:xfrm>
          <a:prstGeom prst="rect">
            <a:avLst/>
          </a:prstGeom>
          <a:noFill/>
          <a:ln>
            <a:noFill/>
          </a:ln>
        </p:spPr>
        <p:txBody>
          <a:bodyPr spcFirstLastPara="1" wrap="square" lIns="90000" tIns="45000" rIns="90000" bIns="45000" anchor="t" anchorCtr="0">
            <a:noAutofit/>
          </a:bodyPr>
          <a:lstStyle/>
          <a:p>
            <a:pPr marL="0" marR="0" lvl="0" indent="0" algn="l" defTabSz="449263" rtl="0" eaLnBrk="1" fontAlgn="base" latinLnBrk="0" hangingPunct="1">
              <a:lnSpc>
                <a:spcPct val="115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US"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rPr>
              <a:t>MODULE DE FORMATION 6 - PRÉSENTATION DES ÉTUDES DE CAS PILOTES</a:t>
            </a:r>
            <a:endParaRPr kumimoji="0" lang="it-IT"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endParaRPr>
          </a:p>
        </p:txBody>
      </p:sp>
      <p:grpSp>
        <p:nvGrpSpPr>
          <p:cNvPr id="12" name="Google Shape;321;p7">
            <a:extLst>
              <a:ext uri="{FF2B5EF4-FFF2-40B4-BE49-F238E27FC236}">
                <a16:creationId xmlns:a16="http://schemas.microsoft.com/office/drawing/2014/main" id="{CC0B2941-D78B-4BED-AFE8-38CFD3CBBBF5}"/>
              </a:ext>
            </a:extLst>
          </p:cNvPr>
          <p:cNvGrpSpPr/>
          <p:nvPr/>
        </p:nvGrpSpPr>
        <p:grpSpPr>
          <a:xfrm>
            <a:off x="8335632" y="5085715"/>
            <a:ext cx="1998515" cy="525488"/>
            <a:chOff x="1430485" y="5013244"/>
            <a:chExt cx="2186475" cy="574910"/>
          </a:xfrm>
        </p:grpSpPr>
        <p:pic>
          <p:nvPicPr>
            <p:cNvPr id="13" name="Google Shape;322;p7">
              <a:extLst>
                <a:ext uri="{FF2B5EF4-FFF2-40B4-BE49-F238E27FC236}">
                  <a16:creationId xmlns:a16="http://schemas.microsoft.com/office/drawing/2014/main" id="{3FAD2432-DE1C-46B2-930A-61D135E8F0A9}"/>
                </a:ext>
              </a:extLst>
            </p:cNvPr>
            <p:cNvPicPr preferRelativeResize="0"/>
            <p:nvPr/>
          </p:nvPicPr>
          <p:blipFill rotWithShape="1">
            <a:blip r:embed="rId5">
              <a:alphaModFix/>
            </a:blip>
            <a:srcRect/>
            <a:stretch/>
          </p:blipFill>
          <p:spPr>
            <a:xfrm>
              <a:off x="1531581" y="5013244"/>
              <a:ext cx="1748332" cy="365571"/>
            </a:xfrm>
            <a:prstGeom prst="rect">
              <a:avLst/>
            </a:prstGeom>
            <a:noFill/>
            <a:ln>
              <a:noFill/>
            </a:ln>
          </p:spPr>
        </p:pic>
        <p:pic>
          <p:nvPicPr>
            <p:cNvPr id="14" name="Google Shape;323;p7">
              <a:extLst>
                <a:ext uri="{FF2B5EF4-FFF2-40B4-BE49-F238E27FC236}">
                  <a16:creationId xmlns:a16="http://schemas.microsoft.com/office/drawing/2014/main" id="{428967E4-F98B-4230-B61A-DB749BE270EC}"/>
                </a:ext>
              </a:extLst>
            </p:cNvPr>
            <p:cNvPicPr preferRelativeResize="0"/>
            <p:nvPr/>
          </p:nvPicPr>
          <p:blipFill rotWithShape="1">
            <a:blip r:embed="rId6">
              <a:alphaModFix/>
            </a:blip>
            <a:srcRect/>
            <a:stretch/>
          </p:blipFill>
          <p:spPr>
            <a:xfrm>
              <a:off x="1530568" y="5388104"/>
              <a:ext cx="186825" cy="200050"/>
            </a:xfrm>
            <a:prstGeom prst="rect">
              <a:avLst/>
            </a:prstGeom>
            <a:noFill/>
            <a:ln>
              <a:noFill/>
            </a:ln>
          </p:spPr>
        </p:pic>
        <p:sp>
          <p:nvSpPr>
            <p:cNvPr id="15" name="Google Shape;324;p7">
              <a:extLst>
                <a:ext uri="{FF2B5EF4-FFF2-40B4-BE49-F238E27FC236}">
                  <a16:creationId xmlns:a16="http://schemas.microsoft.com/office/drawing/2014/main" id="{1BE5B7AA-A045-4CA1-8404-078CD0EABA27}"/>
                </a:ext>
              </a:extLst>
            </p:cNvPr>
            <p:cNvSpPr txBox="1"/>
            <p:nvPr/>
          </p:nvSpPr>
          <p:spPr>
            <a:xfrm>
              <a:off x="1430485" y="5358382"/>
              <a:ext cx="2186475" cy="225639"/>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None/>
              </a:pPr>
              <a:r>
                <a:rPr lang="en-US" sz="800">
                  <a:solidFill>
                    <a:srgbClr val="538135"/>
                  </a:solidFill>
                  <a:latin typeface="Calibri"/>
                  <a:ea typeface="Calibri"/>
                  <a:cs typeface="Calibri"/>
                  <a:sym typeface="Calibri"/>
                </a:rPr>
                <a:t>Villes MED durables</a:t>
              </a:r>
              <a:endParaRPr sz="800">
                <a:solidFill>
                  <a:schemeClr val="lt1"/>
                </a:solidFill>
                <a:latin typeface="Calibri"/>
                <a:ea typeface="Calibri"/>
                <a:cs typeface="Calibri"/>
                <a:sym typeface="Calibri"/>
              </a:endParaRPr>
            </a:p>
          </p:txBody>
        </p:sp>
      </p:grpSp>
      <p:sp>
        <p:nvSpPr>
          <p:cNvPr id="19" name="Google Shape;256;g29d9fe470f5_0_152">
            <a:extLst>
              <a:ext uri="{FF2B5EF4-FFF2-40B4-BE49-F238E27FC236}">
                <a16:creationId xmlns:a16="http://schemas.microsoft.com/office/drawing/2014/main" id="{19DF40DB-2B2C-4932-B3BF-E11906CD2B43}"/>
              </a:ext>
            </a:extLst>
          </p:cNvPr>
          <p:cNvSpPr/>
          <p:nvPr/>
        </p:nvSpPr>
        <p:spPr>
          <a:xfrm>
            <a:off x="-123539" y="5241532"/>
            <a:ext cx="566700" cy="219000"/>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chemeClr val="lt1"/>
              </a:buClr>
              <a:buSzPts val="900"/>
              <a:buFont typeface="Times New Roman"/>
              <a:buNone/>
            </a:pPr>
            <a:fld id="{00000000-1234-1234-1234-123412341234}" type="slidenum">
              <a:rPr lang="en-US" sz="900">
                <a:solidFill>
                  <a:schemeClr val="lt1"/>
                </a:solidFill>
                <a:latin typeface="Arial"/>
                <a:ea typeface="Arial"/>
                <a:cs typeface="Arial"/>
                <a:sym typeface="Arial"/>
              </a:rPr>
              <a:t>15</a:t>
            </a:fld>
            <a:endParaRPr sz="900" dirty="0">
              <a:solidFill>
                <a:schemeClr val="lt1"/>
              </a:solidFill>
              <a:latin typeface="Arial"/>
              <a:ea typeface="Arial"/>
              <a:cs typeface="Arial"/>
              <a:sym typeface="Arial"/>
            </a:endParaRPr>
          </a:p>
        </p:txBody>
      </p:sp>
      <p:sp>
        <p:nvSpPr>
          <p:cNvPr id="20" name="Google Shape;253;g29d9fe470f5_0_152">
            <a:extLst>
              <a:ext uri="{FF2B5EF4-FFF2-40B4-BE49-F238E27FC236}">
                <a16:creationId xmlns:a16="http://schemas.microsoft.com/office/drawing/2014/main" id="{3924AB02-EB99-4435-8E5C-A01DB8E03C87}"/>
              </a:ext>
            </a:extLst>
          </p:cNvPr>
          <p:cNvSpPr/>
          <p:nvPr/>
        </p:nvSpPr>
        <p:spPr>
          <a:xfrm>
            <a:off x="0" y="60395"/>
            <a:ext cx="10080600" cy="423000"/>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4" name="TextBox 3">
            <a:extLst>
              <a:ext uri="{FF2B5EF4-FFF2-40B4-BE49-F238E27FC236}">
                <a16:creationId xmlns:a16="http://schemas.microsoft.com/office/drawing/2014/main" id="{D64CFEB0-E62D-4CA6-B482-1EE1C8632C82}"/>
              </a:ext>
            </a:extLst>
          </p:cNvPr>
          <p:cNvSpPr txBox="1"/>
          <p:nvPr/>
        </p:nvSpPr>
        <p:spPr>
          <a:xfrm>
            <a:off x="96339" y="130895"/>
            <a:ext cx="2343150" cy="307777"/>
          </a:xfrm>
          <a:prstGeom prst="rect">
            <a:avLst/>
          </a:prstGeom>
          <a:noFill/>
        </p:spPr>
        <p:txBody>
          <a:bodyPr wrap="square" rtlCol="0">
            <a:spAutoFit/>
          </a:bodyPr>
          <a:lstStyle/>
          <a:p>
            <a:r>
              <a:rPr lang="en-US" b="1" dirty="0">
                <a:solidFill>
                  <a:schemeClr val="bg1"/>
                </a:solidFill>
              </a:rPr>
              <a:t>Scénarios de voisinage</a:t>
            </a:r>
          </a:p>
        </p:txBody>
      </p:sp>
    </p:spTree>
    <p:extLst>
      <p:ext uri="{BB962C8B-B14F-4D97-AF65-F5344CB8AC3E}">
        <p14:creationId xmlns:p14="http://schemas.microsoft.com/office/powerpoint/2010/main" val="41282316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a:extLst>
              <a:ext uri="{FF2B5EF4-FFF2-40B4-BE49-F238E27FC236}">
                <a16:creationId xmlns:a16="http://schemas.microsoft.com/office/drawing/2014/main" id="{6F7A6579-FE05-497D-BBB0-1FCBC97BED4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431" y="1544434"/>
            <a:ext cx="4893289" cy="287244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8">
            <a:extLst>
              <a:ext uri="{FF2B5EF4-FFF2-40B4-BE49-F238E27FC236}">
                <a16:creationId xmlns:a16="http://schemas.microsoft.com/office/drawing/2014/main" id="{C9405DFE-3167-4A20-9B0C-55FD4989BDD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89"/>
          <a:stretch/>
        </p:blipFill>
        <p:spPr bwMode="auto">
          <a:xfrm>
            <a:off x="5040300" y="1552941"/>
            <a:ext cx="5004416" cy="2872446"/>
          </a:xfrm>
          <a:prstGeom prst="rect">
            <a:avLst/>
          </a:prstGeom>
          <a:noFill/>
          <a:extLst>
            <a:ext uri="{909E8E84-426E-40DD-AFC4-6F175D3DCCD1}">
              <a14:hiddenFill xmlns:a14="http://schemas.microsoft.com/office/drawing/2010/main">
                <a:solidFill>
                  <a:srgbClr val="FFFFFF"/>
                </a:solidFill>
              </a14:hiddenFill>
            </a:ext>
          </a:extLst>
        </p:spPr>
      </p:pic>
      <p:pic>
        <p:nvPicPr>
          <p:cNvPr id="7" name="Google Shape;318;p7">
            <a:extLst>
              <a:ext uri="{FF2B5EF4-FFF2-40B4-BE49-F238E27FC236}">
                <a16:creationId xmlns:a16="http://schemas.microsoft.com/office/drawing/2014/main" id="{02D14B0B-C9BB-46C2-86D6-F5B2F5DFF58A}"/>
              </a:ext>
            </a:extLst>
          </p:cNvPr>
          <p:cNvPicPr preferRelativeResize="0"/>
          <p:nvPr/>
        </p:nvPicPr>
        <p:blipFill rotWithShape="1">
          <a:blip r:embed="rId4">
            <a:alphaModFix/>
          </a:blip>
          <a:srcRect/>
          <a:stretch/>
        </p:blipFill>
        <p:spPr>
          <a:xfrm>
            <a:off x="0" y="5188326"/>
            <a:ext cx="433388" cy="490537"/>
          </a:xfrm>
          <a:prstGeom prst="rect">
            <a:avLst/>
          </a:prstGeom>
          <a:noFill/>
          <a:ln>
            <a:noFill/>
          </a:ln>
        </p:spPr>
      </p:pic>
      <p:sp>
        <p:nvSpPr>
          <p:cNvPr id="8" name="Google Shape;320;p7">
            <a:extLst>
              <a:ext uri="{FF2B5EF4-FFF2-40B4-BE49-F238E27FC236}">
                <a16:creationId xmlns:a16="http://schemas.microsoft.com/office/drawing/2014/main" id="{D75F095D-CBBF-49C4-BDB7-20CF8631E397}"/>
              </a:ext>
            </a:extLst>
          </p:cNvPr>
          <p:cNvSpPr/>
          <p:nvPr/>
        </p:nvSpPr>
        <p:spPr>
          <a:xfrm>
            <a:off x="3108960" y="5313652"/>
            <a:ext cx="5010000" cy="412800"/>
          </a:xfrm>
          <a:prstGeom prst="rect">
            <a:avLst/>
          </a:prstGeom>
          <a:noFill/>
          <a:ln>
            <a:noFill/>
          </a:ln>
        </p:spPr>
        <p:txBody>
          <a:bodyPr spcFirstLastPara="1" wrap="square" lIns="90000" tIns="45000" rIns="90000" bIns="45000" anchor="t" anchorCtr="0">
            <a:noAutofit/>
          </a:bodyPr>
          <a:lstStyle/>
          <a:p>
            <a:pPr marL="0" marR="0" lvl="0" indent="0" algn="l" defTabSz="449263" rtl="0" eaLnBrk="1" fontAlgn="base" latinLnBrk="0" hangingPunct="1">
              <a:lnSpc>
                <a:spcPct val="115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US"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rPr>
              <a:t>MODULE DE FORMATION 6 - PRÉSENTATION DES ÉTUDES DE CAS PILOTES</a:t>
            </a:r>
            <a:endParaRPr kumimoji="0" lang="it-IT"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endParaRPr>
          </a:p>
        </p:txBody>
      </p:sp>
      <p:grpSp>
        <p:nvGrpSpPr>
          <p:cNvPr id="9" name="Google Shape;321;p7">
            <a:extLst>
              <a:ext uri="{FF2B5EF4-FFF2-40B4-BE49-F238E27FC236}">
                <a16:creationId xmlns:a16="http://schemas.microsoft.com/office/drawing/2014/main" id="{18B23EDE-2D9A-41EA-8798-B9AB4644BEA2}"/>
              </a:ext>
            </a:extLst>
          </p:cNvPr>
          <p:cNvGrpSpPr/>
          <p:nvPr/>
        </p:nvGrpSpPr>
        <p:grpSpPr>
          <a:xfrm>
            <a:off x="8335632" y="5085715"/>
            <a:ext cx="1998515" cy="525488"/>
            <a:chOff x="1430485" y="5013244"/>
            <a:chExt cx="2186475" cy="574910"/>
          </a:xfrm>
        </p:grpSpPr>
        <p:pic>
          <p:nvPicPr>
            <p:cNvPr id="10" name="Google Shape;322;p7">
              <a:extLst>
                <a:ext uri="{FF2B5EF4-FFF2-40B4-BE49-F238E27FC236}">
                  <a16:creationId xmlns:a16="http://schemas.microsoft.com/office/drawing/2014/main" id="{E9F75972-EAD4-451D-86C3-ACEE9930E849}"/>
                </a:ext>
              </a:extLst>
            </p:cNvPr>
            <p:cNvPicPr preferRelativeResize="0"/>
            <p:nvPr/>
          </p:nvPicPr>
          <p:blipFill rotWithShape="1">
            <a:blip r:embed="rId5">
              <a:alphaModFix/>
            </a:blip>
            <a:srcRect/>
            <a:stretch/>
          </p:blipFill>
          <p:spPr>
            <a:xfrm>
              <a:off x="1531581" y="5013244"/>
              <a:ext cx="1748332" cy="365571"/>
            </a:xfrm>
            <a:prstGeom prst="rect">
              <a:avLst/>
            </a:prstGeom>
            <a:noFill/>
            <a:ln>
              <a:noFill/>
            </a:ln>
          </p:spPr>
        </p:pic>
        <p:pic>
          <p:nvPicPr>
            <p:cNvPr id="11" name="Google Shape;323;p7">
              <a:extLst>
                <a:ext uri="{FF2B5EF4-FFF2-40B4-BE49-F238E27FC236}">
                  <a16:creationId xmlns:a16="http://schemas.microsoft.com/office/drawing/2014/main" id="{C9B9FABC-8F69-401F-A0AA-255885302235}"/>
                </a:ext>
              </a:extLst>
            </p:cNvPr>
            <p:cNvPicPr preferRelativeResize="0"/>
            <p:nvPr/>
          </p:nvPicPr>
          <p:blipFill rotWithShape="1">
            <a:blip r:embed="rId6">
              <a:alphaModFix/>
            </a:blip>
            <a:srcRect/>
            <a:stretch/>
          </p:blipFill>
          <p:spPr>
            <a:xfrm>
              <a:off x="1530568" y="5388104"/>
              <a:ext cx="186825" cy="200050"/>
            </a:xfrm>
            <a:prstGeom prst="rect">
              <a:avLst/>
            </a:prstGeom>
            <a:noFill/>
            <a:ln>
              <a:noFill/>
            </a:ln>
          </p:spPr>
        </p:pic>
        <p:sp>
          <p:nvSpPr>
            <p:cNvPr id="12" name="Google Shape;324;p7">
              <a:extLst>
                <a:ext uri="{FF2B5EF4-FFF2-40B4-BE49-F238E27FC236}">
                  <a16:creationId xmlns:a16="http://schemas.microsoft.com/office/drawing/2014/main" id="{265FD203-09B4-42FD-9D75-C850C7F678D7}"/>
                </a:ext>
              </a:extLst>
            </p:cNvPr>
            <p:cNvSpPr txBox="1"/>
            <p:nvPr/>
          </p:nvSpPr>
          <p:spPr>
            <a:xfrm>
              <a:off x="1430485" y="5358382"/>
              <a:ext cx="2186475" cy="225639"/>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None/>
              </a:pPr>
              <a:r>
                <a:rPr lang="en-US" sz="800">
                  <a:solidFill>
                    <a:srgbClr val="538135"/>
                  </a:solidFill>
                  <a:latin typeface="Calibri"/>
                  <a:ea typeface="Calibri"/>
                  <a:cs typeface="Calibri"/>
                  <a:sym typeface="Calibri"/>
                </a:rPr>
                <a:t>Villes MED durables</a:t>
              </a:r>
              <a:endParaRPr sz="800">
                <a:solidFill>
                  <a:schemeClr val="lt1"/>
                </a:solidFill>
                <a:latin typeface="Calibri"/>
                <a:ea typeface="Calibri"/>
                <a:cs typeface="Calibri"/>
                <a:sym typeface="Calibri"/>
              </a:endParaRPr>
            </a:p>
          </p:txBody>
        </p:sp>
      </p:grpSp>
      <p:sp>
        <p:nvSpPr>
          <p:cNvPr id="13" name="Google Shape;256;g29d9fe470f5_0_152">
            <a:extLst>
              <a:ext uri="{FF2B5EF4-FFF2-40B4-BE49-F238E27FC236}">
                <a16:creationId xmlns:a16="http://schemas.microsoft.com/office/drawing/2014/main" id="{1A491D29-B666-4B88-BF93-91A559E9712B}"/>
              </a:ext>
            </a:extLst>
          </p:cNvPr>
          <p:cNvSpPr/>
          <p:nvPr/>
        </p:nvSpPr>
        <p:spPr>
          <a:xfrm>
            <a:off x="-123539" y="5241532"/>
            <a:ext cx="566700" cy="219000"/>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chemeClr val="lt1"/>
              </a:buClr>
              <a:buSzPts val="900"/>
              <a:buFont typeface="Times New Roman"/>
              <a:buNone/>
            </a:pPr>
            <a:fld id="{00000000-1234-1234-1234-123412341234}" type="slidenum">
              <a:rPr lang="en-US" sz="900">
                <a:solidFill>
                  <a:schemeClr val="lt1"/>
                </a:solidFill>
                <a:latin typeface="Arial"/>
                <a:ea typeface="Arial"/>
                <a:cs typeface="Arial"/>
                <a:sym typeface="Arial"/>
              </a:rPr>
              <a:t>16</a:t>
            </a:fld>
            <a:endParaRPr sz="900" dirty="0">
              <a:solidFill>
                <a:schemeClr val="lt1"/>
              </a:solidFill>
              <a:latin typeface="Arial"/>
              <a:ea typeface="Arial"/>
              <a:cs typeface="Arial"/>
              <a:sym typeface="Arial"/>
            </a:endParaRPr>
          </a:p>
        </p:txBody>
      </p:sp>
      <p:sp>
        <p:nvSpPr>
          <p:cNvPr id="14" name="Google Shape;253;g29d9fe470f5_0_152">
            <a:extLst>
              <a:ext uri="{FF2B5EF4-FFF2-40B4-BE49-F238E27FC236}">
                <a16:creationId xmlns:a16="http://schemas.microsoft.com/office/drawing/2014/main" id="{F96D0AEA-A8E2-4CD0-867C-BCE77DA12E1A}"/>
              </a:ext>
            </a:extLst>
          </p:cNvPr>
          <p:cNvSpPr/>
          <p:nvPr/>
        </p:nvSpPr>
        <p:spPr>
          <a:xfrm>
            <a:off x="0" y="60395"/>
            <a:ext cx="10080600" cy="423000"/>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3" name="Rectangle 2">
            <a:extLst>
              <a:ext uri="{FF2B5EF4-FFF2-40B4-BE49-F238E27FC236}">
                <a16:creationId xmlns:a16="http://schemas.microsoft.com/office/drawing/2014/main" id="{B434BAD8-4ACE-47F1-AE91-8071788FF55F}"/>
              </a:ext>
            </a:extLst>
          </p:cNvPr>
          <p:cNvSpPr/>
          <p:nvPr/>
        </p:nvSpPr>
        <p:spPr>
          <a:xfrm>
            <a:off x="89323" y="118006"/>
            <a:ext cx="3954171" cy="307777"/>
          </a:xfrm>
          <a:prstGeom prst="rect">
            <a:avLst/>
          </a:prstGeom>
        </p:spPr>
        <p:txBody>
          <a:bodyPr wrap="square">
            <a:spAutoFit/>
          </a:bodyPr>
          <a:lstStyle/>
          <a:p>
            <a:r>
              <a:rPr lang="en-US" b="1" dirty="0">
                <a:solidFill>
                  <a:schemeClr val="bg1"/>
                </a:solidFill>
              </a:rPr>
              <a:t>Bâtiment 1 Scénarios : Bâtiment public</a:t>
            </a:r>
          </a:p>
        </p:txBody>
      </p:sp>
    </p:spTree>
    <p:extLst>
      <p:ext uri="{BB962C8B-B14F-4D97-AF65-F5344CB8AC3E}">
        <p14:creationId xmlns:p14="http://schemas.microsoft.com/office/powerpoint/2010/main" val="1371880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0">
            <a:extLst>
              <a:ext uri="{FF2B5EF4-FFF2-40B4-BE49-F238E27FC236}">
                <a16:creationId xmlns:a16="http://schemas.microsoft.com/office/drawing/2014/main" id="{E4FD4740-9F03-4AAA-8485-4E47E86EB2D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286" y="1673678"/>
            <a:ext cx="4929446" cy="285149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2">
            <a:extLst>
              <a:ext uri="{FF2B5EF4-FFF2-40B4-BE49-F238E27FC236}">
                <a16:creationId xmlns:a16="http://schemas.microsoft.com/office/drawing/2014/main" id="{E2E19B00-8107-4433-8EF1-79BBA5091B5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0446" y="1673678"/>
            <a:ext cx="4845628" cy="2851496"/>
          </a:xfrm>
          <a:prstGeom prst="rect">
            <a:avLst/>
          </a:prstGeom>
          <a:noFill/>
          <a:extLst>
            <a:ext uri="{909E8E84-426E-40DD-AFC4-6F175D3DCCD1}">
              <a14:hiddenFill xmlns:a14="http://schemas.microsoft.com/office/drawing/2010/main">
                <a:solidFill>
                  <a:srgbClr val="FFFFFF"/>
                </a:solidFill>
              </a14:hiddenFill>
            </a:ext>
          </a:extLst>
        </p:spPr>
      </p:pic>
      <p:pic>
        <p:nvPicPr>
          <p:cNvPr id="7" name="Google Shape;318;p7">
            <a:extLst>
              <a:ext uri="{FF2B5EF4-FFF2-40B4-BE49-F238E27FC236}">
                <a16:creationId xmlns:a16="http://schemas.microsoft.com/office/drawing/2014/main" id="{57A514CE-88AE-4918-9788-8D9F258BDC5B}"/>
              </a:ext>
            </a:extLst>
          </p:cNvPr>
          <p:cNvPicPr preferRelativeResize="0"/>
          <p:nvPr/>
        </p:nvPicPr>
        <p:blipFill rotWithShape="1">
          <a:blip r:embed="rId4">
            <a:alphaModFix/>
          </a:blip>
          <a:srcRect/>
          <a:stretch/>
        </p:blipFill>
        <p:spPr>
          <a:xfrm>
            <a:off x="0" y="5188326"/>
            <a:ext cx="433388" cy="490537"/>
          </a:xfrm>
          <a:prstGeom prst="rect">
            <a:avLst/>
          </a:prstGeom>
          <a:noFill/>
          <a:ln>
            <a:noFill/>
          </a:ln>
        </p:spPr>
      </p:pic>
      <p:sp>
        <p:nvSpPr>
          <p:cNvPr id="8" name="Google Shape;320;p7">
            <a:extLst>
              <a:ext uri="{FF2B5EF4-FFF2-40B4-BE49-F238E27FC236}">
                <a16:creationId xmlns:a16="http://schemas.microsoft.com/office/drawing/2014/main" id="{B801FC5D-128C-497C-9C77-2A1A69885CE5}"/>
              </a:ext>
            </a:extLst>
          </p:cNvPr>
          <p:cNvSpPr/>
          <p:nvPr/>
        </p:nvSpPr>
        <p:spPr>
          <a:xfrm>
            <a:off x="3108960" y="5313652"/>
            <a:ext cx="5010000" cy="412800"/>
          </a:xfrm>
          <a:prstGeom prst="rect">
            <a:avLst/>
          </a:prstGeom>
          <a:noFill/>
          <a:ln>
            <a:noFill/>
          </a:ln>
        </p:spPr>
        <p:txBody>
          <a:bodyPr spcFirstLastPara="1" wrap="square" lIns="90000" tIns="45000" rIns="90000" bIns="45000" anchor="t" anchorCtr="0">
            <a:noAutofit/>
          </a:bodyPr>
          <a:lstStyle/>
          <a:p>
            <a:pPr marL="0" marR="0" lvl="0" indent="0" algn="l" defTabSz="449263" rtl="0" eaLnBrk="1" fontAlgn="base" latinLnBrk="0" hangingPunct="1">
              <a:lnSpc>
                <a:spcPct val="115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US"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rPr>
              <a:t>MODULE DE FORMATION 6 - PRÉSENTATION DES ÉTUDES DE CAS PILOTES</a:t>
            </a:r>
            <a:endParaRPr kumimoji="0" lang="it-IT"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endParaRPr>
          </a:p>
        </p:txBody>
      </p:sp>
      <p:grpSp>
        <p:nvGrpSpPr>
          <p:cNvPr id="9" name="Google Shape;321;p7">
            <a:extLst>
              <a:ext uri="{FF2B5EF4-FFF2-40B4-BE49-F238E27FC236}">
                <a16:creationId xmlns:a16="http://schemas.microsoft.com/office/drawing/2014/main" id="{1E0621E0-2418-4099-B37D-D44DAF94488A}"/>
              </a:ext>
            </a:extLst>
          </p:cNvPr>
          <p:cNvGrpSpPr/>
          <p:nvPr/>
        </p:nvGrpSpPr>
        <p:grpSpPr>
          <a:xfrm>
            <a:off x="8335632" y="5085715"/>
            <a:ext cx="1998515" cy="525488"/>
            <a:chOff x="1430485" y="5013244"/>
            <a:chExt cx="2186475" cy="574910"/>
          </a:xfrm>
        </p:grpSpPr>
        <p:pic>
          <p:nvPicPr>
            <p:cNvPr id="10" name="Google Shape;322;p7">
              <a:extLst>
                <a:ext uri="{FF2B5EF4-FFF2-40B4-BE49-F238E27FC236}">
                  <a16:creationId xmlns:a16="http://schemas.microsoft.com/office/drawing/2014/main" id="{76719BFC-36BE-4694-A396-2CA667CF2A70}"/>
                </a:ext>
              </a:extLst>
            </p:cNvPr>
            <p:cNvPicPr preferRelativeResize="0"/>
            <p:nvPr/>
          </p:nvPicPr>
          <p:blipFill rotWithShape="1">
            <a:blip r:embed="rId5">
              <a:alphaModFix/>
            </a:blip>
            <a:srcRect/>
            <a:stretch/>
          </p:blipFill>
          <p:spPr>
            <a:xfrm>
              <a:off x="1531581" y="5013244"/>
              <a:ext cx="1748332" cy="365571"/>
            </a:xfrm>
            <a:prstGeom prst="rect">
              <a:avLst/>
            </a:prstGeom>
            <a:noFill/>
            <a:ln>
              <a:noFill/>
            </a:ln>
          </p:spPr>
        </p:pic>
        <p:pic>
          <p:nvPicPr>
            <p:cNvPr id="11" name="Google Shape;323;p7">
              <a:extLst>
                <a:ext uri="{FF2B5EF4-FFF2-40B4-BE49-F238E27FC236}">
                  <a16:creationId xmlns:a16="http://schemas.microsoft.com/office/drawing/2014/main" id="{BDA40EBF-9CB7-4C6A-A28E-BA6E70543412}"/>
                </a:ext>
              </a:extLst>
            </p:cNvPr>
            <p:cNvPicPr preferRelativeResize="0"/>
            <p:nvPr/>
          </p:nvPicPr>
          <p:blipFill rotWithShape="1">
            <a:blip r:embed="rId6">
              <a:alphaModFix/>
            </a:blip>
            <a:srcRect/>
            <a:stretch/>
          </p:blipFill>
          <p:spPr>
            <a:xfrm>
              <a:off x="1530568" y="5388104"/>
              <a:ext cx="186825" cy="200050"/>
            </a:xfrm>
            <a:prstGeom prst="rect">
              <a:avLst/>
            </a:prstGeom>
            <a:noFill/>
            <a:ln>
              <a:noFill/>
            </a:ln>
          </p:spPr>
        </p:pic>
        <p:sp>
          <p:nvSpPr>
            <p:cNvPr id="12" name="Google Shape;324;p7">
              <a:extLst>
                <a:ext uri="{FF2B5EF4-FFF2-40B4-BE49-F238E27FC236}">
                  <a16:creationId xmlns:a16="http://schemas.microsoft.com/office/drawing/2014/main" id="{081DC05B-7C3A-4073-ADE9-F6816538F656}"/>
                </a:ext>
              </a:extLst>
            </p:cNvPr>
            <p:cNvSpPr txBox="1"/>
            <p:nvPr/>
          </p:nvSpPr>
          <p:spPr>
            <a:xfrm>
              <a:off x="1430485" y="5358382"/>
              <a:ext cx="2186475" cy="225639"/>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None/>
              </a:pPr>
              <a:r>
                <a:rPr lang="en-US" sz="800">
                  <a:solidFill>
                    <a:srgbClr val="538135"/>
                  </a:solidFill>
                  <a:latin typeface="Calibri"/>
                  <a:ea typeface="Calibri"/>
                  <a:cs typeface="Calibri"/>
                  <a:sym typeface="Calibri"/>
                </a:rPr>
                <a:t>Villes MED durables</a:t>
              </a:r>
              <a:endParaRPr sz="800">
                <a:solidFill>
                  <a:schemeClr val="lt1"/>
                </a:solidFill>
                <a:latin typeface="Calibri"/>
                <a:ea typeface="Calibri"/>
                <a:cs typeface="Calibri"/>
                <a:sym typeface="Calibri"/>
              </a:endParaRPr>
            </a:p>
          </p:txBody>
        </p:sp>
      </p:grpSp>
      <p:sp>
        <p:nvSpPr>
          <p:cNvPr id="13" name="Google Shape;256;g29d9fe470f5_0_152">
            <a:extLst>
              <a:ext uri="{FF2B5EF4-FFF2-40B4-BE49-F238E27FC236}">
                <a16:creationId xmlns:a16="http://schemas.microsoft.com/office/drawing/2014/main" id="{37F48D15-74CD-4844-B596-154A73D2B632}"/>
              </a:ext>
            </a:extLst>
          </p:cNvPr>
          <p:cNvSpPr/>
          <p:nvPr/>
        </p:nvSpPr>
        <p:spPr>
          <a:xfrm>
            <a:off x="-123539" y="5241532"/>
            <a:ext cx="566700" cy="219000"/>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chemeClr val="lt1"/>
              </a:buClr>
              <a:buSzPts val="900"/>
              <a:buFont typeface="Times New Roman"/>
              <a:buNone/>
            </a:pPr>
            <a:fld id="{00000000-1234-1234-1234-123412341234}" type="slidenum">
              <a:rPr lang="en-US" sz="900">
                <a:solidFill>
                  <a:schemeClr val="lt1"/>
                </a:solidFill>
                <a:latin typeface="Arial"/>
                <a:ea typeface="Arial"/>
                <a:cs typeface="Arial"/>
                <a:sym typeface="Arial"/>
              </a:rPr>
              <a:t>17</a:t>
            </a:fld>
            <a:endParaRPr sz="900" dirty="0">
              <a:solidFill>
                <a:schemeClr val="lt1"/>
              </a:solidFill>
              <a:latin typeface="Arial"/>
              <a:ea typeface="Arial"/>
              <a:cs typeface="Arial"/>
              <a:sym typeface="Arial"/>
            </a:endParaRPr>
          </a:p>
        </p:txBody>
      </p:sp>
      <p:sp>
        <p:nvSpPr>
          <p:cNvPr id="14" name="Google Shape;253;g29d9fe470f5_0_152">
            <a:extLst>
              <a:ext uri="{FF2B5EF4-FFF2-40B4-BE49-F238E27FC236}">
                <a16:creationId xmlns:a16="http://schemas.microsoft.com/office/drawing/2014/main" id="{C9C48007-2E52-407A-B9E7-865ABB91A250}"/>
              </a:ext>
            </a:extLst>
          </p:cNvPr>
          <p:cNvSpPr/>
          <p:nvPr/>
        </p:nvSpPr>
        <p:spPr>
          <a:xfrm>
            <a:off x="0" y="60395"/>
            <a:ext cx="10080600" cy="423000"/>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16" name="Rectangle 15">
            <a:extLst>
              <a:ext uri="{FF2B5EF4-FFF2-40B4-BE49-F238E27FC236}">
                <a16:creationId xmlns:a16="http://schemas.microsoft.com/office/drawing/2014/main" id="{F7B91A48-8067-4320-8F61-BF79A7901127}"/>
              </a:ext>
            </a:extLst>
          </p:cNvPr>
          <p:cNvSpPr/>
          <p:nvPr/>
        </p:nvSpPr>
        <p:spPr>
          <a:xfrm>
            <a:off x="89323" y="118006"/>
            <a:ext cx="3954171" cy="307777"/>
          </a:xfrm>
          <a:prstGeom prst="rect">
            <a:avLst/>
          </a:prstGeom>
        </p:spPr>
        <p:txBody>
          <a:bodyPr wrap="square">
            <a:spAutoFit/>
          </a:bodyPr>
          <a:lstStyle/>
          <a:p>
            <a:r>
              <a:rPr lang="en-US" b="1" dirty="0">
                <a:solidFill>
                  <a:schemeClr val="bg1"/>
                </a:solidFill>
              </a:rPr>
              <a:t>Bâtiment 2 Scénarios : Bâtiment Résidentiel</a:t>
            </a:r>
          </a:p>
        </p:txBody>
      </p:sp>
    </p:spTree>
    <p:extLst>
      <p:ext uri="{BB962C8B-B14F-4D97-AF65-F5344CB8AC3E}">
        <p14:creationId xmlns:p14="http://schemas.microsoft.com/office/powerpoint/2010/main" val="3079028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313"/>
        <p:cNvGrpSpPr/>
        <p:nvPr/>
      </p:nvGrpSpPr>
      <p:grpSpPr>
        <a:xfrm>
          <a:off x="0" y="0"/>
          <a:ext cx="0" cy="0"/>
          <a:chOff x="0" y="0"/>
          <a:chExt cx="0" cy="0"/>
        </a:xfrm>
      </p:grpSpPr>
      <p:sp>
        <p:nvSpPr>
          <p:cNvPr id="314" name="Google Shape;314;p7"/>
          <p:cNvSpPr/>
          <p:nvPr/>
        </p:nvSpPr>
        <p:spPr>
          <a:xfrm>
            <a:off x="1214942" y="601660"/>
            <a:ext cx="6637990" cy="3556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315" name="Google Shape;315;p7"/>
          <p:cNvSpPr/>
          <p:nvPr/>
        </p:nvSpPr>
        <p:spPr>
          <a:xfrm>
            <a:off x="1208374" y="588960"/>
            <a:ext cx="5328784" cy="350837"/>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316" name="Google Shape;316;p7"/>
          <p:cNvSpPr/>
          <p:nvPr/>
        </p:nvSpPr>
        <p:spPr>
          <a:xfrm>
            <a:off x="0" y="60395"/>
            <a:ext cx="10080625" cy="422910"/>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317" name="Google Shape;317;p7"/>
          <p:cNvSpPr txBox="1"/>
          <p:nvPr/>
        </p:nvSpPr>
        <p:spPr>
          <a:xfrm>
            <a:off x="138061" y="34784"/>
            <a:ext cx="9720834" cy="481630"/>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None/>
            </a:pPr>
            <a:r>
              <a:rPr lang="en-US" sz="2200" b="1" dirty="0">
                <a:solidFill>
                  <a:schemeClr val="lt1"/>
                </a:solidFill>
                <a:latin typeface="Arial"/>
                <a:ea typeface="Arial"/>
                <a:cs typeface="Arial"/>
                <a:sym typeface="Arial"/>
              </a:rPr>
              <a:t>Scénario Développé</a:t>
            </a:r>
            <a:endParaRPr dirty="0"/>
          </a:p>
        </p:txBody>
      </p:sp>
      <p:pic>
        <p:nvPicPr>
          <p:cNvPr id="318" name="Google Shape;318;p7"/>
          <p:cNvPicPr preferRelativeResize="0"/>
          <p:nvPr/>
        </p:nvPicPr>
        <p:blipFill rotWithShape="1">
          <a:blip r:embed="rId3">
            <a:alphaModFix/>
          </a:blip>
          <a:srcRect/>
          <a:stretch/>
        </p:blipFill>
        <p:spPr>
          <a:xfrm>
            <a:off x="0" y="5188326"/>
            <a:ext cx="433388" cy="490537"/>
          </a:xfrm>
          <a:prstGeom prst="rect">
            <a:avLst/>
          </a:prstGeom>
          <a:noFill/>
          <a:ln>
            <a:noFill/>
          </a:ln>
        </p:spPr>
      </p:pic>
      <p:sp>
        <p:nvSpPr>
          <p:cNvPr id="319" name="Google Shape;319;p7"/>
          <p:cNvSpPr/>
          <p:nvPr/>
        </p:nvSpPr>
        <p:spPr>
          <a:xfrm>
            <a:off x="-88439" y="5297194"/>
            <a:ext cx="566738" cy="219075"/>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chemeClr val="lt1"/>
              </a:buClr>
              <a:buSzPts val="900"/>
              <a:buFont typeface="Times New Roman"/>
              <a:buNone/>
            </a:pPr>
            <a:fld id="{00000000-1234-1234-1234-123412341234}" type="slidenum">
              <a:rPr lang="en-US" sz="900">
                <a:solidFill>
                  <a:schemeClr val="lt1"/>
                </a:solidFill>
                <a:latin typeface="Arial"/>
                <a:ea typeface="Arial"/>
                <a:cs typeface="Arial"/>
                <a:sym typeface="Arial"/>
              </a:rPr>
              <a:t>18</a:t>
            </a:fld>
            <a:endParaRPr sz="900">
              <a:solidFill>
                <a:schemeClr val="lt1"/>
              </a:solidFill>
              <a:latin typeface="Arial"/>
              <a:ea typeface="Arial"/>
              <a:cs typeface="Arial"/>
              <a:sym typeface="Arial"/>
            </a:endParaRPr>
          </a:p>
        </p:txBody>
      </p:sp>
      <p:sp>
        <p:nvSpPr>
          <p:cNvPr id="320" name="Google Shape;320;p7"/>
          <p:cNvSpPr/>
          <p:nvPr/>
        </p:nvSpPr>
        <p:spPr>
          <a:xfrm>
            <a:off x="3108960" y="5313652"/>
            <a:ext cx="5010000" cy="412800"/>
          </a:xfrm>
          <a:prstGeom prst="rect">
            <a:avLst/>
          </a:prstGeom>
          <a:noFill/>
          <a:ln>
            <a:noFill/>
          </a:ln>
        </p:spPr>
        <p:txBody>
          <a:bodyPr spcFirstLastPara="1" wrap="square" lIns="90000" tIns="45000" rIns="90000" bIns="45000" anchor="t" anchorCtr="0">
            <a:noAutofit/>
          </a:bodyPr>
          <a:lstStyle/>
          <a:p>
            <a:pPr marL="0" marR="0" lvl="0" indent="0" algn="l" defTabSz="449263" rtl="0" eaLnBrk="1" fontAlgn="base" latinLnBrk="0" hangingPunct="1">
              <a:lnSpc>
                <a:spcPct val="115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US"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rPr>
              <a:t>MODULE DE FORMATION 6 - PRÉSENTATION DES ÉTUDES DE CAS PILOTES</a:t>
            </a:r>
            <a:endParaRPr kumimoji="0" lang="it-IT"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endParaRPr>
          </a:p>
        </p:txBody>
      </p:sp>
      <p:grpSp>
        <p:nvGrpSpPr>
          <p:cNvPr id="321" name="Google Shape;321;p7"/>
          <p:cNvGrpSpPr/>
          <p:nvPr/>
        </p:nvGrpSpPr>
        <p:grpSpPr>
          <a:xfrm>
            <a:off x="8335632" y="5085715"/>
            <a:ext cx="1998515" cy="525488"/>
            <a:chOff x="1430485" y="5013244"/>
            <a:chExt cx="2186475" cy="574910"/>
          </a:xfrm>
        </p:grpSpPr>
        <p:pic>
          <p:nvPicPr>
            <p:cNvPr id="322" name="Google Shape;322;p7"/>
            <p:cNvPicPr preferRelativeResize="0"/>
            <p:nvPr/>
          </p:nvPicPr>
          <p:blipFill rotWithShape="1">
            <a:blip r:embed="rId4">
              <a:alphaModFix/>
            </a:blip>
            <a:srcRect/>
            <a:stretch/>
          </p:blipFill>
          <p:spPr>
            <a:xfrm>
              <a:off x="1531581" y="5013244"/>
              <a:ext cx="1748332" cy="365571"/>
            </a:xfrm>
            <a:prstGeom prst="rect">
              <a:avLst/>
            </a:prstGeom>
            <a:noFill/>
            <a:ln>
              <a:noFill/>
            </a:ln>
          </p:spPr>
        </p:pic>
        <p:pic>
          <p:nvPicPr>
            <p:cNvPr id="323" name="Google Shape;323;p7"/>
            <p:cNvPicPr preferRelativeResize="0"/>
            <p:nvPr/>
          </p:nvPicPr>
          <p:blipFill rotWithShape="1">
            <a:blip r:embed="rId5">
              <a:alphaModFix/>
            </a:blip>
            <a:srcRect/>
            <a:stretch/>
          </p:blipFill>
          <p:spPr>
            <a:xfrm>
              <a:off x="1530568" y="5388104"/>
              <a:ext cx="186825" cy="200050"/>
            </a:xfrm>
            <a:prstGeom prst="rect">
              <a:avLst/>
            </a:prstGeom>
            <a:noFill/>
            <a:ln>
              <a:noFill/>
            </a:ln>
          </p:spPr>
        </p:pic>
        <p:sp>
          <p:nvSpPr>
            <p:cNvPr id="324" name="Google Shape;324;p7"/>
            <p:cNvSpPr txBox="1"/>
            <p:nvPr/>
          </p:nvSpPr>
          <p:spPr>
            <a:xfrm>
              <a:off x="1430485" y="5358382"/>
              <a:ext cx="2186475" cy="225639"/>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None/>
              </a:pPr>
              <a:r>
                <a:rPr lang="en-US" sz="800">
                  <a:solidFill>
                    <a:srgbClr val="538135"/>
                  </a:solidFill>
                  <a:latin typeface="Calibri"/>
                  <a:ea typeface="Calibri"/>
                  <a:cs typeface="Calibri"/>
                  <a:sym typeface="Calibri"/>
                </a:rPr>
                <a:t>Villes MED durables</a:t>
              </a:r>
              <a:endParaRPr sz="800">
                <a:solidFill>
                  <a:schemeClr val="lt1"/>
                </a:solidFill>
                <a:latin typeface="Calibri"/>
                <a:ea typeface="Calibri"/>
                <a:cs typeface="Calibri"/>
                <a:sym typeface="Calibri"/>
              </a:endParaRPr>
            </a:p>
          </p:txBody>
        </p:sp>
      </p:grpSp>
      <p:sp>
        <p:nvSpPr>
          <p:cNvPr id="325" name="Google Shape;325;p7"/>
          <p:cNvSpPr txBox="1"/>
          <p:nvPr/>
        </p:nvSpPr>
        <p:spPr>
          <a:xfrm>
            <a:off x="465162" y="594539"/>
            <a:ext cx="9150300" cy="4524285"/>
          </a:xfrm>
          <a:prstGeom prst="rect">
            <a:avLst/>
          </a:prstGeom>
          <a:noFill/>
          <a:ln>
            <a:noFill/>
          </a:ln>
        </p:spPr>
        <p:txBody>
          <a:bodyPr spcFirstLastPara="1" wrap="square" lIns="91425" tIns="91425" rIns="91425" bIns="91425" anchor="t" anchorCtr="0">
            <a:spAutoFit/>
          </a:bodyPr>
          <a:lstStyle/>
          <a:p>
            <a:pPr marL="0" lvl="0" indent="0" algn="just" rtl="0">
              <a:lnSpc>
                <a:spcPct val="150000"/>
              </a:lnSpc>
              <a:spcBef>
                <a:spcPts val="0"/>
              </a:spcBef>
              <a:spcAft>
                <a:spcPts val="0"/>
              </a:spcAft>
              <a:buNone/>
            </a:pPr>
            <a:r>
              <a:rPr lang="en-US" sz="1200" b="1" dirty="0">
                <a:solidFill>
                  <a:schemeClr val="dk1"/>
                </a:solidFill>
              </a:rPr>
              <a:t>Le scénario «Énergie intelligente pour l'avenir»</a:t>
            </a:r>
            <a:r>
              <a:rPr lang="en-US" sz="1200" i="1" dirty="0">
                <a:solidFill>
                  <a:schemeClr val="dk1"/>
                </a:solidFill>
              </a:rPr>
              <a:t> est un plan global qui promeut les énergies renouvelables afin de lutter contre les problèmes climatiques et de réduire les émissions de carbone. intégrant les progrès technologiques, la participation des communautés et les pratiques vertes pour lutter efficacement contre le changement climatique et contribuer à la </a:t>
            </a:r>
            <a:r>
              <a:rPr lang="en-US" sz="1200" i="1" dirty="0" err="1">
                <a:solidFill>
                  <a:schemeClr val="dk1"/>
                </a:solidFill>
              </a:rPr>
              <a:t>création</a:t>
            </a:r>
            <a:r>
              <a:rPr lang="en-US" sz="1200" i="1" dirty="0">
                <a:solidFill>
                  <a:schemeClr val="dk1"/>
                </a:solidFill>
              </a:rPr>
              <a:t> </a:t>
            </a:r>
            <a:r>
              <a:rPr lang="en-US" sz="1200" i="1" dirty="0" smtClean="0">
                <a:solidFill>
                  <a:schemeClr val="dk1"/>
                </a:solidFill>
              </a:rPr>
              <a:t>des </a:t>
            </a:r>
            <a:r>
              <a:rPr lang="en-US" sz="1200" i="1" dirty="0">
                <a:solidFill>
                  <a:schemeClr val="dk1"/>
                </a:solidFill>
              </a:rPr>
              <a:t>quartiers durables et vivables</a:t>
            </a:r>
            <a:r>
              <a:rPr lang="en-US" sz="1200" i="1" dirty="0" smtClean="0">
                <a:solidFill>
                  <a:schemeClr val="dk1"/>
                </a:solidFill>
              </a:rPr>
              <a:t>. Le </a:t>
            </a:r>
            <a:r>
              <a:rPr lang="en-US" sz="1200" i="1" dirty="0">
                <a:solidFill>
                  <a:schemeClr val="dk1"/>
                </a:solidFill>
              </a:rPr>
              <a:t>scénario décrit plusieurs initiatives avec un budget total de </a:t>
            </a:r>
            <a:r>
              <a:rPr lang="en-US" sz="1200" b="1" i="1" dirty="0">
                <a:solidFill>
                  <a:schemeClr val="dk1"/>
                </a:solidFill>
              </a:rPr>
              <a:t>8,22 millions d'euros</a:t>
            </a:r>
            <a:r>
              <a:rPr lang="en-US" sz="1200" i="1" dirty="0">
                <a:solidFill>
                  <a:schemeClr val="dk1"/>
                </a:solidFill>
              </a:rPr>
              <a:t>, notamment : </a:t>
            </a:r>
          </a:p>
          <a:p>
            <a:pPr marL="0" lvl="0" indent="0" algn="just" rtl="0">
              <a:lnSpc>
                <a:spcPct val="150000"/>
              </a:lnSpc>
              <a:spcBef>
                <a:spcPts val="0"/>
              </a:spcBef>
              <a:spcAft>
                <a:spcPts val="0"/>
              </a:spcAft>
              <a:buNone/>
            </a:pPr>
            <a:endParaRPr sz="1200" i="1" dirty="0">
              <a:solidFill>
                <a:schemeClr val="dk1"/>
              </a:solidFill>
            </a:endParaRPr>
          </a:p>
          <a:p>
            <a:pPr marL="171450" lvl="0" indent="-171450" algn="just" rtl="0">
              <a:lnSpc>
                <a:spcPct val="200000"/>
              </a:lnSpc>
              <a:spcBef>
                <a:spcPts val="0"/>
              </a:spcBef>
              <a:spcAft>
                <a:spcPts val="0"/>
              </a:spcAft>
              <a:buFontTx/>
              <a:buChar char="-"/>
            </a:pPr>
            <a:r>
              <a:rPr lang="en-US" sz="1200" i="1" dirty="0">
                <a:solidFill>
                  <a:schemeClr val="dk1"/>
                </a:solidFill>
              </a:rPr>
              <a:t>L'utilisation des terres et de la biodiversité pour accroître le stockage et l'efficacité énergétique. </a:t>
            </a:r>
          </a:p>
          <a:p>
            <a:pPr marL="171450" lvl="0" indent="-171450" algn="just" rtl="0">
              <a:lnSpc>
                <a:spcPct val="200000"/>
              </a:lnSpc>
              <a:spcBef>
                <a:spcPts val="0"/>
              </a:spcBef>
              <a:spcAft>
                <a:spcPts val="0"/>
              </a:spcAft>
              <a:buFontTx/>
              <a:buChar char="-"/>
            </a:pPr>
            <a:r>
              <a:rPr lang="en-US" sz="1200" i="1" dirty="0">
                <a:solidFill>
                  <a:schemeClr val="dk1"/>
                </a:solidFill>
              </a:rPr>
              <a:t> La mise en œuvre de sources d'énergie renouvelable comme les batteries de VE, les moteurs de VE, l'énergie solaire photovoltaïque et le stockage par batterie fournira un accès abordable à l'énergie et favorisera les sources d'énergie propre et renouvelable. </a:t>
            </a:r>
            <a:endParaRPr sz="1200" i="1" dirty="0">
              <a:solidFill>
                <a:schemeClr val="dk1"/>
              </a:solidFill>
            </a:endParaRPr>
          </a:p>
          <a:p>
            <a:pPr marL="0" lvl="0" indent="0" algn="just" rtl="0">
              <a:lnSpc>
                <a:spcPct val="200000"/>
              </a:lnSpc>
              <a:spcBef>
                <a:spcPts val="0"/>
              </a:spcBef>
              <a:spcAft>
                <a:spcPts val="0"/>
              </a:spcAft>
              <a:buNone/>
            </a:pPr>
            <a:r>
              <a:rPr lang="en-US" sz="1200" i="1" dirty="0">
                <a:solidFill>
                  <a:schemeClr val="dk1"/>
                </a:solidFill>
              </a:rPr>
              <a:t>- Améliorer les économies d'énergie en adoptant des technologies vertes et en faisant respecter les normes d'isolation, en finançant des projets de stockage d'énergie, en établissant une chaîne d'approvisionnement énergétique sûre et en encourageant la production de minéraux critiques. </a:t>
            </a:r>
            <a:endParaRPr sz="1200" i="1" dirty="0">
              <a:solidFill>
                <a:schemeClr val="dk1"/>
              </a:solidFill>
            </a:endParaRPr>
          </a:p>
          <a:p>
            <a:pPr marL="0" lvl="0" indent="0" algn="just" rtl="0">
              <a:lnSpc>
                <a:spcPct val="200000"/>
              </a:lnSpc>
              <a:spcBef>
                <a:spcPts val="0"/>
              </a:spcBef>
              <a:spcAft>
                <a:spcPts val="0"/>
              </a:spcAft>
              <a:buNone/>
            </a:pPr>
            <a:r>
              <a:rPr lang="en-US" sz="1200" i="1" dirty="0">
                <a:solidFill>
                  <a:schemeClr val="dk1"/>
                </a:solidFill>
              </a:rPr>
              <a:t>- Conservation de l'eau grâce aux progrès technologiques, à la planification stratégique et à l'utilisation de l'intelligence artificielle (IA</a:t>
            </a:r>
            <a:r>
              <a:rPr lang="en-US" sz="1200" i="1" dirty="0" smtClean="0">
                <a:solidFill>
                  <a:schemeClr val="dk1"/>
                </a:solidFill>
              </a:rPr>
              <a:t>).</a:t>
            </a:r>
            <a:endParaRPr sz="1200" i="1" dirty="0">
              <a:solidFill>
                <a:schemeClr val="dk1"/>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364"/>
        <p:cNvGrpSpPr/>
        <p:nvPr/>
      </p:nvGrpSpPr>
      <p:grpSpPr>
        <a:xfrm>
          <a:off x="0" y="0"/>
          <a:ext cx="0" cy="0"/>
          <a:chOff x="0" y="0"/>
          <a:chExt cx="0" cy="0"/>
        </a:xfrm>
      </p:grpSpPr>
      <p:sp>
        <p:nvSpPr>
          <p:cNvPr id="365" name="Google Shape;365;g29d9fe470f5_0_83"/>
          <p:cNvSpPr/>
          <p:nvPr/>
        </p:nvSpPr>
        <p:spPr>
          <a:xfrm>
            <a:off x="1214942" y="601660"/>
            <a:ext cx="6638100" cy="3555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366" name="Google Shape;366;g29d9fe470f5_0_83"/>
          <p:cNvSpPr/>
          <p:nvPr/>
        </p:nvSpPr>
        <p:spPr>
          <a:xfrm>
            <a:off x="1208374" y="588960"/>
            <a:ext cx="5328900" cy="3507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367" name="Google Shape;367;g29d9fe470f5_0_83"/>
          <p:cNvSpPr/>
          <p:nvPr/>
        </p:nvSpPr>
        <p:spPr>
          <a:xfrm>
            <a:off x="0" y="60395"/>
            <a:ext cx="10080600" cy="423000"/>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368" name="Google Shape;368;g29d9fe470f5_0_83"/>
          <p:cNvSpPr txBox="1"/>
          <p:nvPr/>
        </p:nvSpPr>
        <p:spPr>
          <a:xfrm>
            <a:off x="138061" y="34784"/>
            <a:ext cx="9720900" cy="481630"/>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None/>
            </a:pPr>
            <a:r>
              <a:rPr lang="en-US" sz="2200" b="1" dirty="0">
                <a:solidFill>
                  <a:schemeClr val="lt1"/>
                </a:solidFill>
                <a:latin typeface="Arial"/>
                <a:ea typeface="Arial"/>
                <a:cs typeface="Arial"/>
                <a:sym typeface="Arial"/>
              </a:rPr>
              <a:t>Scénario Développé</a:t>
            </a:r>
            <a:endParaRPr dirty="0"/>
          </a:p>
        </p:txBody>
      </p:sp>
      <p:pic>
        <p:nvPicPr>
          <p:cNvPr id="369" name="Google Shape;369;g29d9fe470f5_0_83"/>
          <p:cNvPicPr preferRelativeResize="0"/>
          <p:nvPr/>
        </p:nvPicPr>
        <p:blipFill rotWithShape="1">
          <a:blip r:embed="rId3">
            <a:alphaModFix/>
          </a:blip>
          <a:srcRect/>
          <a:stretch/>
        </p:blipFill>
        <p:spPr>
          <a:xfrm>
            <a:off x="0" y="5188326"/>
            <a:ext cx="433388" cy="490536"/>
          </a:xfrm>
          <a:prstGeom prst="rect">
            <a:avLst/>
          </a:prstGeom>
          <a:noFill/>
          <a:ln>
            <a:noFill/>
          </a:ln>
        </p:spPr>
      </p:pic>
      <p:sp>
        <p:nvSpPr>
          <p:cNvPr id="370" name="Google Shape;370;g29d9fe470f5_0_83"/>
          <p:cNvSpPr/>
          <p:nvPr/>
        </p:nvSpPr>
        <p:spPr>
          <a:xfrm>
            <a:off x="-88439" y="5297194"/>
            <a:ext cx="566700" cy="219000"/>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chemeClr val="lt1"/>
              </a:buClr>
              <a:buSzPts val="900"/>
              <a:buFont typeface="Times New Roman"/>
              <a:buNone/>
            </a:pPr>
            <a:fld id="{00000000-1234-1234-1234-123412341234}" type="slidenum">
              <a:rPr lang="en-US" sz="900">
                <a:solidFill>
                  <a:schemeClr val="lt1"/>
                </a:solidFill>
                <a:latin typeface="Arial"/>
                <a:ea typeface="Arial"/>
                <a:cs typeface="Arial"/>
                <a:sym typeface="Arial"/>
              </a:rPr>
              <a:t>19</a:t>
            </a:fld>
            <a:endParaRPr sz="900">
              <a:solidFill>
                <a:schemeClr val="lt1"/>
              </a:solidFill>
              <a:latin typeface="Arial"/>
              <a:ea typeface="Arial"/>
              <a:cs typeface="Arial"/>
              <a:sym typeface="Arial"/>
            </a:endParaRPr>
          </a:p>
        </p:txBody>
      </p:sp>
      <p:sp>
        <p:nvSpPr>
          <p:cNvPr id="371" name="Google Shape;371;g29d9fe470f5_0_83"/>
          <p:cNvSpPr/>
          <p:nvPr/>
        </p:nvSpPr>
        <p:spPr>
          <a:xfrm>
            <a:off x="3108960" y="5313652"/>
            <a:ext cx="5010000" cy="412800"/>
          </a:xfrm>
          <a:prstGeom prst="rect">
            <a:avLst/>
          </a:prstGeom>
          <a:noFill/>
          <a:ln>
            <a:noFill/>
          </a:ln>
        </p:spPr>
        <p:txBody>
          <a:bodyPr spcFirstLastPara="1" wrap="square" lIns="90000" tIns="45000" rIns="90000" bIns="45000" anchor="t" anchorCtr="0">
            <a:noAutofit/>
          </a:bodyPr>
          <a:lstStyle/>
          <a:p>
            <a:pPr marL="0" marR="0" lvl="0" indent="0" algn="l" defTabSz="449263" rtl="0" eaLnBrk="1" fontAlgn="base" latinLnBrk="0" hangingPunct="1">
              <a:lnSpc>
                <a:spcPct val="115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US"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rPr>
              <a:t>MODULE DE FORMATION 6 - PRÉSENTATION DES ÉTUDES DE CAS PILOTES</a:t>
            </a:r>
            <a:endParaRPr kumimoji="0" lang="it-IT"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endParaRPr>
          </a:p>
        </p:txBody>
      </p:sp>
      <p:grpSp>
        <p:nvGrpSpPr>
          <p:cNvPr id="372" name="Google Shape;372;g29d9fe470f5_0_83"/>
          <p:cNvGrpSpPr/>
          <p:nvPr/>
        </p:nvGrpSpPr>
        <p:grpSpPr>
          <a:xfrm>
            <a:off x="8335582" y="5085538"/>
            <a:ext cx="1998370" cy="530977"/>
            <a:chOff x="1430485" y="5013244"/>
            <a:chExt cx="2186400" cy="580938"/>
          </a:xfrm>
        </p:grpSpPr>
        <p:pic>
          <p:nvPicPr>
            <p:cNvPr id="373" name="Google Shape;373;g29d9fe470f5_0_83"/>
            <p:cNvPicPr preferRelativeResize="0"/>
            <p:nvPr/>
          </p:nvPicPr>
          <p:blipFill rotWithShape="1">
            <a:blip r:embed="rId4">
              <a:alphaModFix/>
            </a:blip>
            <a:srcRect/>
            <a:stretch/>
          </p:blipFill>
          <p:spPr>
            <a:xfrm>
              <a:off x="1531581" y="5013244"/>
              <a:ext cx="1748331" cy="365571"/>
            </a:xfrm>
            <a:prstGeom prst="rect">
              <a:avLst/>
            </a:prstGeom>
            <a:noFill/>
            <a:ln>
              <a:noFill/>
            </a:ln>
          </p:spPr>
        </p:pic>
        <p:pic>
          <p:nvPicPr>
            <p:cNvPr id="374" name="Google Shape;374;g29d9fe470f5_0_83"/>
            <p:cNvPicPr preferRelativeResize="0"/>
            <p:nvPr/>
          </p:nvPicPr>
          <p:blipFill rotWithShape="1">
            <a:blip r:embed="rId5">
              <a:alphaModFix/>
            </a:blip>
            <a:srcRect/>
            <a:stretch/>
          </p:blipFill>
          <p:spPr>
            <a:xfrm>
              <a:off x="1530568" y="5388104"/>
              <a:ext cx="186825" cy="200050"/>
            </a:xfrm>
            <a:prstGeom prst="rect">
              <a:avLst/>
            </a:prstGeom>
            <a:noFill/>
            <a:ln>
              <a:noFill/>
            </a:ln>
          </p:spPr>
        </p:pic>
        <p:sp>
          <p:nvSpPr>
            <p:cNvPr id="375" name="Google Shape;375;g29d9fe470f5_0_83"/>
            <p:cNvSpPr txBox="1"/>
            <p:nvPr/>
          </p:nvSpPr>
          <p:spPr>
            <a:xfrm>
              <a:off x="1430485" y="5358382"/>
              <a:ext cx="2186400" cy="235800"/>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None/>
              </a:pPr>
              <a:r>
                <a:rPr lang="en-US" sz="800">
                  <a:solidFill>
                    <a:srgbClr val="538135"/>
                  </a:solidFill>
                  <a:latin typeface="Calibri"/>
                  <a:ea typeface="Calibri"/>
                  <a:cs typeface="Calibri"/>
                  <a:sym typeface="Calibri"/>
                </a:rPr>
                <a:t>Villes MED durables</a:t>
              </a:r>
              <a:endParaRPr sz="800">
                <a:solidFill>
                  <a:schemeClr val="lt1"/>
                </a:solidFill>
                <a:latin typeface="Calibri"/>
                <a:ea typeface="Calibri"/>
                <a:cs typeface="Calibri"/>
                <a:sym typeface="Calibri"/>
              </a:endParaRPr>
            </a:p>
          </p:txBody>
        </p:sp>
      </p:grpSp>
      <p:sp>
        <p:nvSpPr>
          <p:cNvPr id="376" name="Google Shape;376;g29d9fe470f5_0_83"/>
          <p:cNvSpPr txBox="1"/>
          <p:nvPr/>
        </p:nvSpPr>
        <p:spPr>
          <a:xfrm>
            <a:off x="345500" y="1066028"/>
            <a:ext cx="9306000" cy="1477297"/>
          </a:xfrm>
          <a:prstGeom prst="rect">
            <a:avLst/>
          </a:prstGeom>
          <a:noFill/>
          <a:ln>
            <a:noFill/>
          </a:ln>
        </p:spPr>
        <p:txBody>
          <a:bodyPr spcFirstLastPara="1" wrap="square" lIns="91425" tIns="91425" rIns="91425" bIns="91425" anchor="t" anchorCtr="0">
            <a:spAutoFit/>
          </a:bodyPr>
          <a:lstStyle/>
          <a:p>
            <a:pPr marL="0" lvl="0" indent="0" algn="just" rtl="0">
              <a:lnSpc>
                <a:spcPct val="150000"/>
              </a:lnSpc>
              <a:spcBef>
                <a:spcPts val="0"/>
              </a:spcBef>
              <a:spcAft>
                <a:spcPts val="0"/>
              </a:spcAft>
              <a:buNone/>
            </a:pPr>
            <a:r>
              <a:rPr lang="en-US" b="1" dirty="0">
                <a:solidFill>
                  <a:schemeClr val="dk1"/>
                </a:solidFill>
                <a:latin typeface="+mj-lt"/>
                <a:ea typeface="Poppins"/>
                <a:cs typeface="Poppins"/>
                <a:sym typeface="Poppins"/>
              </a:rPr>
              <a:t>Bâtiments publics - Actifs </a:t>
            </a:r>
            <a:r>
              <a:rPr lang="en-US" i="1" dirty="0">
                <a:solidFill>
                  <a:schemeClr val="dk1"/>
                </a:solidFill>
                <a:latin typeface="+mj-lt"/>
                <a:ea typeface="Poppins"/>
                <a:cs typeface="Poppins"/>
                <a:sym typeface="Poppins"/>
              </a:rPr>
              <a:t>L’application de systèmes </a:t>
            </a:r>
            <a:r>
              <a:rPr lang="en-US" b="1" i="1" dirty="0">
                <a:solidFill>
                  <a:schemeClr val="dk1"/>
                </a:solidFill>
                <a:latin typeface="+mj-lt"/>
                <a:ea typeface="Poppins"/>
                <a:cs typeface="Poppins"/>
                <a:sym typeface="Poppins"/>
              </a:rPr>
              <a:t>actifs</a:t>
            </a:r>
            <a:r>
              <a:rPr lang="en-US" i="1" dirty="0">
                <a:solidFill>
                  <a:schemeClr val="dk1"/>
                </a:solidFill>
                <a:latin typeface="+mj-lt"/>
                <a:ea typeface="Poppins"/>
                <a:cs typeface="Poppins"/>
                <a:sym typeface="Poppins"/>
              </a:rPr>
              <a:t> pour améliorer l’efficacité énergétique et la consommation d’énergie à la plupart des niveaux, y compris la modification des systèmes mécaniques et d’éclairage actifs et des dispositifs de commande et la mise à jour des appareils consommateurs d’énergie, en plus de l’introduction de certains systèmes renouvelables qui pourraient contribuer à réduire la consommation d’énergie et à accroître l’adaptation du bâtiment au changement climatique.</a:t>
            </a:r>
            <a:endParaRPr i="1" dirty="0">
              <a:latin typeface="+mj-lt"/>
            </a:endParaRPr>
          </a:p>
        </p:txBody>
      </p:sp>
      <p:sp>
        <p:nvSpPr>
          <p:cNvPr id="377" name="Google Shape;377;g29d9fe470f5_0_83"/>
          <p:cNvSpPr txBox="1"/>
          <p:nvPr/>
        </p:nvSpPr>
        <p:spPr>
          <a:xfrm>
            <a:off x="345500" y="2661813"/>
            <a:ext cx="9306000" cy="2739181"/>
          </a:xfrm>
          <a:prstGeom prst="rect">
            <a:avLst/>
          </a:prstGeom>
          <a:noFill/>
          <a:ln>
            <a:noFill/>
          </a:ln>
        </p:spPr>
        <p:txBody>
          <a:bodyPr spcFirstLastPara="1" wrap="square" lIns="91425" tIns="91425" rIns="91425" bIns="91425" anchor="t" anchorCtr="0">
            <a:spAutoFit/>
          </a:bodyPr>
          <a:lstStyle/>
          <a:p>
            <a:pPr marL="0" lvl="0" indent="0" algn="just" rtl="0">
              <a:lnSpc>
                <a:spcPct val="150000"/>
              </a:lnSpc>
              <a:spcBef>
                <a:spcPts val="1200"/>
              </a:spcBef>
              <a:spcAft>
                <a:spcPts val="1200"/>
              </a:spcAft>
              <a:buNone/>
            </a:pPr>
            <a:r>
              <a:rPr lang="en-US" b="1" dirty="0">
                <a:solidFill>
                  <a:schemeClr val="dk1"/>
                </a:solidFill>
                <a:latin typeface="+mj-lt"/>
                <a:ea typeface="Poppins"/>
                <a:cs typeface="Poppins"/>
                <a:sym typeface="Poppins"/>
              </a:rPr>
              <a:t>Bâtiments résidentiels - Passif </a:t>
            </a:r>
            <a:r>
              <a:rPr lang="en-US" i="1" dirty="0">
                <a:solidFill>
                  <a:schemeClr val="dk1"/>
                </a:solidFill>
                <a:latin typeface="+mj-lt"/>
                <a:ea typeface="Poppins"/>
                <a:cs typeface="Poppins"/>
                <a:sym typeface="Poppins"/>
              </a:rPr>
              <a:t>L'application de systèmes </a:t>
            </a:r>
            <a:r>
              <a:rPr lang="en-US" b="1" i="1" dirty="0">
                <a:solidFill>
                  <a:schemeClr val="dk1"/>
                </a:solidFill>
                <a:latin typeface="+mj-lt"/>
                <a:ea typeface="Poppins"/>
                <a:cs typeface="Poppins"/>
                <a:sym typeface="Poppins"/>
              </a:rPr>
              <a:t>passifs</a:t>
            </a:r>
            <a:r>
              <a:rPr lang="en-US" i="1" dirty="0">
                <a:solidFill>
                  <a:schemeClr val="dk1"/>
                </a:solidFill>
                <a:latin typeface="+mj-lt"/>
                <a:ea typeface="Poppins"/>
                <a:cs typeface="Poppins"/>
                <a:sym typeface="Poppins"/>
              </a:rPr>
              <a:t> pour améliorer l'efficacité énergétique et la consommation d'énergie à la plupart des niveaux, y compris le changement des systèmes de vitrage, l'ajout d'isolation pour éviter les ponts thermiques et l'introduction de dispositifs d'ombrage. En plus d'introduire certains changements dans les matériaux de surface exposés qui pourraient contribuer à réduire la consommation d'énergie et à augmenter l'adaptation du bâtiment au changement climatique.</a:t>
            </a:r>
          </a:p>
          <a:p>
            <a:pPr marL="0" lvl="0" indent="0" algn="just" rtl="0">
              <a:lnSpc>
                <a:spcPct val="150000"/>
              </a:lnSpc>
              <a:spcBef>
                <a:spcPts val="1200"/>
              </a:spcBef>
              <a:spcAft>
                <a:spcPts val="1200"/>
              </a:spcAft>
              <a:buNone/>
            </a:pPr>
            <a:endParaRPr dirty="0">
              <a:latin typeface="+mj-lt"/>
              <a:ea typeface="Poppins"/>
              <a:cs typeface="Poppins"/>
              <a:sym typeface="Poppin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66"/>
        <p:cNvGrpSpPr/>
        <p:nvPr/>
      </p:nvGrpSpPr>
      <p:grpSpPr>
        <a:xfrm>
          <a:off x="0" y="0"/>
          <a:ext cx="0" cy="0"/>
          <a:chOff x="0" y="0"/>
          <a:chExt cx="0" cy="0"/>
        </a:xfrm>
      </p:grpSpPr>
      <p:sp>
        <p:nvSpPr>
          <p:cNvPr id="67" name="Google Shape;67;p1"/>
          <p:cNvSpPr/>
          <p:nvPr/>
        </p:nvSpPr>
        <p:spPr>
          <a:xfrm>
            <a:off x="1214942" y="601660"/>
            <a:ext cx="6637990" cy="3556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68" name="Google Shape;68;p1"/>
          <p:cNvSpPr/>
          <p:nvPr/>
        </p:nvSpPr>
        <p:spPr>
          <a:xfrm>
            <a:off x="1208374" y="588960"/>
            <a:ext cx="5328784" cy="350837"/>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69" name="Google Shape;69;p1"/>
          <p:cNvSpPr/>
          <p:nvPr/>
        </p:nvSpPr>
        <p:spPr>
          <a:xfrm>
            <a:off x="0" y="60394"/>
            <a:ext cx="10080625" cy="4862727"/>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70" name="Google Shape;70;p1"/>
          <p:cNvSpPr txBox="1"/>
          <p:nvPr/>
        </p:nvSpPr>
        <p:spPr>
          <a:xfrm>
            <a:off x="433388" y="411788"/>
            <a:ext cx="8674800" cy="820500"/>
          </a:xfrm>
          <a:prstGeom prst="rect">
            <a:avLst/>
          </a:prstGeom>
          <a:noFill/>
          <a:ln>
            <a:noFill/>
          </a:ln>
        </p:spPr>
        <p:txBody>
          <a:bodyPr spcFirstLastPara="1" wrap="square" lIns="91425" tIns="45700" rIns="91425" bIns="45700" anchor="t" anchorCtr="0">
            <a:spAutoFit/>
          </a:bodyPr>
          <a:lstStyle/>
          <a:p>
            <a:pPr marL="269875" lvl="0" indent="0" algn="ctr" rtl="0">
              <a:lnSpc>
                <a:spcPct val="115000"/>
              </a:lnSpc>
              <a:spcBef>
                <a:spcPts val="0"/>
              </a:spcBef>
              <a:spcAft>
                <a:spcPts val="0"/>
              </a:spcAft>
              <a:buClr>
                <a:srgbClr val="000000"/>
              </a:buClr>
              <a:buSzPts val="2200"/>
              <a:buFont typeface="Arial"/>
              <a:buNone/>
            </a:pPr>
            <a:r>
              <a:rPr lang="en-US" sz="2200" b="1">
                <a:solidFill>
                  <a:srgbClr val="FFFFFF"/>
                </a:solidFill>
              </a:rPr>
              <a:t>Quartier Al Nuzha - Municipalité de Greater Irbid</a:t>
            </a:r>
            <a:endParaRPr sz="2200" b="1">
              <a:solidFill>
                <a:srgbClr val="FFFFFF"/>
              </a:solidFill>
            </a:endParaRPr>
          </a:p>
          <a:p>
            <a:pPr marL="269875" marR="0" lvl="0" indent="0" algn="ctr" rtl="0">
              <a:lnSpc>
                <a:spcPct val="115000"/>
              </a:lnSpc>
              <a:spcBef>
                <a:spcPts val="0"/>
              </a:spcBef>
              <a:spcAft>
                <a:spcPts val="0"/>
              </a:spcAft>
              <a:buNone/>
            </a:pPr>
            <a:endParaRPr sz="2200" b="1">
              <a:solidFill>
                <a:schemeClr val="lt1"/>
              </a:solidFill>
            </a:endParaRPr>
          </a:p>
        </p:txBody>
      </p:sp>
      <p:sp>
        <p:nvSpPr>
          <p:cNvPr id="71" name="Google Shape;71;p1"/>
          <p:cNvSpPr/>
          <p:nvPr/>
        </p:nvSpPr>
        <p:spPr>
          <a:xfrm>
            <a:off x="3108960" y="5313652"/>
            <a:ext cx="5010078" cy="412750"/>
          </a:xfrm>
          <a:prstGeom prst="rect">
            <a:avLst/>
          </a:prstGeom>
          <a:noFill/>
          <a:ln>
            <a:noFill/>
          </a:ln>
        </p:spPr>
        <p:txBody>
          <a:bodyPr spcFirstLastPara="1" wrap="square" lIns="90000" tIns="45000" rIns="90000" bIns="45000" anchor="t" anchorCtr="0">
            <a:noAutofit/>
          </a:bodyPr>
          <a:lstStyle/>
          <a:p>
            <a:pPr marL="0" marR="0" lvl="0" indent="0" algn="l" defTabSz="449263" rtl="0" eaLnBrk="1" fontAlgn="base" latinLnBrk="0" hangingPunct="1">
              <a:lnSpc>
                <a:spcPct val="115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US"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rPr>
              <a:t>MODULE DE FORMATION 6 - PRÉSENTATION DES ÉTUDES DE CAS PILOTES</a:t>
            </a:r>
            <a:endParaRPr kumimoji="0" lang="it-IT"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endParaRPr>
          </a:p>
        </p:txBody>
      </p:sp>
      <p:grpSp>
        <p:nvGrpSpPr>
          <p:cNvPr id="72" name="Google Shape;72;p1"/>
          <p:cNvGrpSpPr/>
          <p:nvPr/>
        </p:nvGrpSpPr>
        <p:grpSpPr>
          <a:xfrm>
            <a:off x="8335632" y="5085715"/>
            <a:ext cx="1998515" cy="525488"/>
            <a:chOff x="1430485" y="5013244"/>
            <a:chExt cx="2186475" cy="574910"/>
          </a:xfrm>
        </p:grpSpPr>
        <p:pic>
          <p:nvPicPr>
            <p:cNvPr id="73" name="Google Shape;73;p1"/>
            <p:cNvPicPr preferRelativeResize="0"/>
            <p:nvPr/>
          </p:nvPicPr>
          <p:blipFill rotWithShape="1">
            <a:blip r:embed="rId3">
              <a:alphaModFix/>
            </a:blip>
            <a:srcRect/>
            <a:stretch/>
          </p:blipFill>
          <p:spPr>
            <a:xfrm>
              <a:off x="1531581" y="5013244"/>
              <a:ext cx="1748332" cy="365571"/>
            </a:xfrm>
            <a:prstGeom prst="rect">
              <a:avLst/>
            </a:prstGeom>
            <a:noFill/>
            <a:ln>
              <a:noFill/>
            </a:ln>
          </p:spPr>
        </p:pic>
        <p:pic>
          <p:nvPicPr>
            <p:cNvPr id="74" name="Google Shape;74;p1"/>
            <p:cNvPicPr preferRelativeResize="0"/>
            <p:nvPr/>
          </p:nvPicPr>
          <p:blipFill rotWithShape="1">
            <a:blip r:embed="rId4">
              <a:alphaModFix/>
            </a:blip>
            <a:srcRect/>
            <a:stretch/>
          </p:blipFill>
          <p:spPr>
            <a:xfrm>
              <a:off x="1530568" y="5388104"/>
              <a:ext cx="186825" cy="200050"/>
            </a:xfrm>
            <a:prstGeom prst="rect">
              <a:avLst/>
            </a:prstGeom>
            <a:noFill/>
            <a:ln>
              <a:noFill/>
            </a:ln>
          </p:spPr>
        </p:pic>
        <p:sp>
          <p:nvSpPr>
            <p:cNvPr id="75" name="Google Shape;75;p1"/>
            <p:cNvSpPr txBox="1"/>
            <p:nvPr/>
          </p:nvSpPr>
          <p:spPr>
            <a:xfrm>
              <a:off x="1430485" y="5358382"/>
              <a:ext cx="2186475" cy="225639"/>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None/>
              </a:pPr>
              <a:r>
                <a:rPr lang="en-US" sz="800">
                  <a:solidFill>
                    <a:srgbClr val="538135"/>
                  </a:solidFill>
                  <a:latin typeface="Calibri"/>
                  <a:ea typeface="Calibri"/>
                  <a:cs typeface="Calibri"/>
                  <a:sym typeface="Calibri"/>
                </a:rPr>
                <a:t>Villes MED durables</a:t>
              </a:r>
              <a:endParaRPr sz="800">
                <a:solidFill>
                  <a:schemeClr val="lt1"/>
                </a:solidFill>
                <a:latin typeface="Calibri"/>
                <a:ea typeface="Calibri"/>
                <a:cs typeface="Calibri"/>
                <a:sym typeface="Calibri"/>
              </a:endParaRPr>
            </a:p>
          </p:txBody>
        </p:sp>
      </p:grpSp>
      <p:sp>
        <p:nvSpPr>
          <p:cNvPr id="77" name="Google Shape;77;p1"/>
          <p:cNvSpPr txBox="1"/>
          <p:nvPr/>
        </p:nvSpPr>
        <p:spPr>
          <a:xfrm>
            <a:off x="432037" y="4074265"/>
            <a:ext cx="4101900" cy="658601"/>
          </a:xfrm>
          <a:prstGeom prst="rect">
            <a:avLst/>
          </a:prstGeom>
          <a:noFill/>
          <a:ln>
            <a:noFill/>
          </a:ln>
        </p:spPr>
        <p:txBody>
          <a:bodyPr spcFirstLastPara="1" wrap="square" lIns="91425" tIns="45700" rIns="91425" bIns="45700" anchor="t" anchorCtr="0">
            <a:spAutoFit/>
          </a:bodyPr>
          <a:lstStyle/>
          <a:p>
            <a:pPr marL="269875" lvl="0" indent="0" algn="ctr" rtl="0">
              <a:lnSpc>
                <a:spcPct val="115000"/>
              </a:lnSpc>
              <a:spcBef>
                <a:spcPts val="0"/>
              </a:spcBef>
              <a:spcAft>
                <a:spcPts val="0"/>
              </a:spcAft>
              <a:buClr>
                <a:schemeClr val="dk1"/>
              </a:buClr>
              <a:buSzPts val="1700"/>
              <a:buFont typeface="Arial"/>
              <a:buNone/>
            </a:pPr>
            <a:r>
              <a:rPr lang="en-US" sz="1600" b="1" dirty="0">
                <a:solidFill>
                  <a:schemeClr val="lt1"/>
                </a:solidFill>
              </a:rPr>
              <a:t>Municipalité du Grand Irbid / Université allemande de Jordanie</a:t>
            </a:r>
            <a:endParaRPr sz="1600" b="1" dirty="0">
              <a:solidFill>
                <a:schemeClr val="lt1"/>
              </a:solidFill>
              <a:latin typeface="Arial"/>
              <a:ea typeface="Arial"/>
              <a:cs typeface="Arial"/>
              <a:sym typeface="Arial"/>
            </a:endParaRPr>
          </a:p>
        </p:txBody>
      </p:sp>
      <p:pic>
        <p:nvPicPr>
          <p:cNvPr id="15" name="Google Shape;349;g29d72a7d4ce_0_19">
            <a:extLst>
              <a:ext uri="{FF2B5EF4-FFF2-40B4-BE49-F238E27FC236}">
                <a16:creationId xmlns:a16="http://schemas.microsoft.com/office/drawing/2014/main" id="{64EA635B-4EC5-4CB2-99B8-1113205090BE}"/>
              </a:ext>
            </a:extLst>
          </p:cNvPr>
          <p:cNvPicPr preferRelativeResize="0"/>
          <p:nvPr/>
        </p:nvPicPr>
        <p:blipFill>
          <a:blip r:embed="rId5">
            <a:alphaModFix/>
          </a:blip>
          <a:stretch>
            <a:fillRect/>
          </a:stretch>
        </p:blipFill>
        <p:spPr>
          <a:xfrm>
            <a:off x="4377691" y="1114476"/>
            <a:ext cx="1645754" cy="2653924"/>
          </a:xfrm>
          <a:prstGeom prst="rect">
            <a:avLst/>
          </a:prstGeom>
          <a:noFill/>
          <a:ln>
            <a:noFill/>
          </a:ln>
        </p:spPr>
      </p:pic>
      <p:pic>
        <p:nvPicPr>
          <p:cNvPr id="16" name="Google Shape;328;g29d72a7d4ce_0_0">
            <a:extLst>
              <a:ext uri="{FF2B5EF4-FFF2-40B4-BE49-F238E27FC236}">
                <a16:creationId xmlns:a16="http://schemas.microsoft.com/office/drawing/2014/main" id="{F7E4126A-8C78-42F5-8ED9-28939C4675A1}"/>
              </a:ext>
            </a:extLst>
          </p:cNvPr>
          <p:cNvPicPr preferRelativeResize="0"/>
          <p:nvPr/>
        </p:nvPicPr>
        <p:blipFill>
          <a:blip r:embed="rId6">
            <a:alphaModFix/>
          </a:blip>
          <a:stretch>
            <a:fillRect/>
          </a:stretch>
        </p:blipFill>
        <p:spPr>
          <a:xfrm>
            <a:off x="650876" y="1103057"/>
            <a:ext cx="3595729" cy="2653923"/>
          </a:xfrm>
          <a:prstGeom prst="rect">
            <a:avLst/>
          </a:prstGeom>
          <a:noFill/>
          <a:ln>
            <a:noFill/>
          </a:ln>
        </p:spPr>
      </p:pic>
      <p:pic>
        <p:nvPicPr>
          <p:cNvPr id="17" name="Google Shape;350;g29d72a7d4ce_0_19">
            <a:extLst>
              <a:ext uri="{FF2B5EF4-FFF2-40B4-BE49-F238E27FC236}">
                <a16:creationId xmlns:a16="http://schemas.microsoft.com/office/drawing/2014/main" id="{A9221D7D-4D1A-457C-9FDD-577B81DDE158}"/>
              </a:ext>
            </a:extLst>
          </p:cNvPr>
          <p:cNvPicPr preferRelativeResize="0"/>
          <p:nvPr/>
        </p:nvPicPr>
        <p:blipFill>
          <a:blip r:embed="rId7">
            <a:alphaModFix/>
          </a:blip>
          <a:stretch>
            <a:fillRect/>
          </a:stretch>
        </p:blipFill>
        <p:spPr>
          <a:xfrm>
            <a:off x="6176920" y="1103057"/>
            <a:ext cx="3252829" cy="2665343"/>
          </a:xfrm>
          <a:prstGeom prst="rect">
            <a:avLst/>
          </a:prstGeom>
          <a:noFill/>
          <a:ln>
            <a:noFill/>
          </a:ln>
        </p:spPr>
      </p:pic>
      <p:pic>
        <p:nvPicPr>
          <p:cNvPr id="18" name="Google Shape;79;p1">
            <a:extLst>
              <a:ext uri="{FF2B5EF4-FFF2-40B4-BE49-F238E27FC236}">
                <a16:creationId xmlns:a16="http://schemas.microsoft.com/office/drawing/2014/main" id="{1431429F-1C92-44E6-B9D1-CCBF0FF52F69}"/>
              </a:ext>
            </a:extLst>
          </p:cNvPr>
          <p:cNvPicPr preferRelativeResize="0"/>
          <p:nvPr/>
        </p:nvPicPr>
        <p:blipFill rotWithShape="1">
          <a:blip r:embed="rId8">
            <a:alphaModFix/>
          </a:blip>
          <a:srcRect/>
          <a:stretch/>
        </p:blipFill>
        <p:spPr>
          <a:xfrm>
            <a:off x="7482980" y="3925627"/>
            <a:ext cx="831170" cy="836700"/>
          </a:xfrm>
          <a:prstGeom prst="rect">
            <a:avLst/>
          </a:prstGeom>
          <a:noFill/>
          <a:ln>
            <a:noFill/>
          </a:ln>
        </p:spPr>
      </p:pic>
      <p:pic>
        <p:nvPicPr>
          <p:cNvPr id="19" name="Google Shape;80;p1">
            <a:extLst>
              <a:ext uri="{FF2B5EF4-FFF2-40B4-BE49-F238E27FC236}">
                <a16:creationId xmlns:a16="http://schemas.microsoft.com/office/drawing/2014/main" id="{B9A9D32A-26F3-4F2A-B357-D0810E2D7483}"/>
              </a:ext>
            </a:extLst>
          </p:cNvPr>
          <p:cNvPicPr preferRelativeResize="0"/>
          <p:nvPr/>
        </p:nvPicPr>
        <p:blipFill rotWithShape="1">
          <a:blip r:embed="rId9">
            <a:alphaModFix/>
          </a:blip>
          <a:srcRect/>
          <a:stretch/>
        </p:blipFill>
        <p:spPr>
          <a:xfrm>
            <a:off x="8390350" y="3933678"/>
            <a:ext cx="1173100" cy="8367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412"/>
        <p:cNvGrpSpPr/>
        <p:nvPr/>
      </p:nvGrpSpPr>
      <p:grpSpPr>
        <a:xfrm>
          <a:off x="0" y="0"/>
          <a:ext cx="0" cy="0"/>
          <a:chOff x="0" y="0"/>
          <a:chExt cx="0" cy="0"/>
        </a:xfrm>
      </p:grpSpPr>
      <p:sp>
        <p:nvSpPr>
          <p:cNvPr id="413" name="Google Shape;413;p8"/>
          <p:cNvSpPr/>
          <p:nvPr/>
        </p:nvSpPr>
        <p:spPr>
          <a:xfrm>
            <a:off x="1214942" y="601660"/>
            <a:ext cx="6637990" cy="3556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414" name="Google Shape;414;p8"/>
          <p:cNvSpPr/>
          <p:nvPr/>
        </p:nvSpPr>
        <p:spPr>
          <a:xfrm>
            <a:off x="1208374" y="588960"/>
            <a:ext cx="5328784" cy="350837"/>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415" name="Google Shape;415;p8"/>
          <p:cNvSpPr/>
          <p:nvPr/>
        </p:nvSpPr>
        <p:spPr>
          <a:xfrm>
            <a:off x="0" y="984427"/>
            <a:ext cx="10080625" cy="2631461"/>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416" name="Google Shape;416;p8"/>
          <p:cNvSpPr txBox="1"/>
          <p:nvPr/>
        </p:nvSpPr>
        <p:spPr>
          <a:xfrm>
            <a:off x="1437197" y="1868818"/>
            <a:ext cx="7461505" cy="747087"/>
          </a:xfrm>
          <a:prstGeom prst="rect">
            <a:avLst/>
          </a:prstGeom>
          <a:noFill/>
          <a:ln>
            <a:noFill/>
          </a:ln>
        </p:spPr>
        <p:txBody>
          <a:bodyPr spcFirstLastPara="1" wrap="square" lIns="91425" tIns="45700" rIns="91425" bIns="45700" anchor="t" anchorCtr="0">
            <a:spAutoFit/>
          </a:bodyPr>
          <a:lstStyle/>
          <a:p>
            <a:pPr marL="269875" marR="0" lvl="0" indent="0" algn="ctr" rtl="0">
              <a:lnSpc>
                <a:spcPct val="115000"/>
              </a:lnSpc>
              <a:spcBef>
                <a:spcPts val="0"/>
              </a:spcBef>
              <a:spcAft>
                <a:spcPts val="0"/>
              </a:spcAft>
              <a:buNone/>
            </a:pPr>
            <a:r>
              <a:rPr lang="en-US" sz="3700" b="1" dirty="0">
                <a:solidFill>
                  <a:schemeClr val="lt1"/>
                </a:solidFill>
                <a:latin typeface="Arial"/>
                <a:ea typeface="Arial"/>
                <a:cs typeface="Arial"/>
                <a:sym typeface="Arial"/>
              </a:rPr>
              <a:t>Approche Participative</a:t>
            </a:r>
            <a:endParaRPr sz="3700" b="1" dirty="0">
              <a:solidFill>
                <a:schemeClr val="lt1"/>
              </a:solidFill>
              <a:latin typeface="Arial"/>
              <a:ea typeface="Arial"/>
              <a:cs typeface="Arial"/>
              <a:sym typeface="Arial"/>
            </a:endParaRPr>
          </a:p>
        </p:txBody>
      </p:sp>
      <p:sp>
        <p:nvSpPr>
          <p:cNvPr id="417" name="Google Shape;417;p8"/>
          <p:cNvSpPr/>
          <p:nvPr/>
        </p:nvSpPr>
        <p:spPr>
          <a:xfrm>
            <a:off x="3108960" y="5313652"/>
            <a:ext cx="5010078" cy="412750"/>
          </a:xfrm>
          <a:prstGeom prst="rect">
            <a:avLst/>
          </a:prstGeom>
          <a:noFill/>
          <a:ln>
            <a:noFill/>
          </a:ln>
        </p:spPr>
        <p:txBody>
          <a:bodyPr spcFirstLastPara="1" wrap="square" lIns="90000" tIns="45000" rIns="90000" bIns="45000" anchor="t" anchorCtr="0">
            <a:noAutofit/>
          </a:bodyPr>
          <a:lstStyle/>
          <a:p>
            <a:pPr marL="0" marR="0" lvl="0" indent="0" algn="l" defTabSz="449263" rtl="0" eaLnBrk="1" fontAlgn="base" latinLnBrk="0" hangingPunct="1">
              <a:lnSpc>
                <a:spcPct val="115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US"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rPr>
              <a:t>MODULE DE FORMATION 6 - PRÉSENTATION DES ÉTUDES DE CAS PILOTES</a:t>
            </a:r>
            <a:endParaRPr kumimoji="0" lang="it-IT"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endParaRPr>
          </a:p>
        </p:txBody>
      </p:sp>
      <p:grpSp>
        <p:nvGrpSpPr>
          <p:cNvPr id="418" name="Google Shape;418;p8"/>
          <p:cNvGrpSpPr/>
          <p:nvPr/>
        </p:nvGrpSpPr>
        <p:grpSpPr>
          <a:xfrm>
            <a:off x="8335632" y="5085715"/>
            <a:ext cx="1998515" cy="525488"/>
            <a:chOff x="1430485" y="5013244"/>
            <a:chExt cx="2186475" cy="574910"/>
          </a:xfrm>
        </p:grpSpPr>
        <p:pic>
          <p:nvPicPr>
            <p:cNvPr id="419" name="Google Shape;419;p8"/>
            <p:cNvPicPr preferRelativeResize="0"/>
            <p:nvPr/>
          </p:nvPicPr>
          <p:blipFill rotWithShape="1">
            <a:blip r:embed="rId3">
              <a:alphaModFix/>
            </a:blip>
            <a:srcRect/>
            <a:stretch/>
          </p:blipFill>
          <p:spPr>
            <a:xfrm>
              <a:off x="1531581" y="5013244"/>
              <a:ext cx="1748332" cy="365571"/>
            </a:xfrm>
            <a:prstGeom prst="rect">
              <a:avLst/>
            </a:prstGeom>
            <a:noFill/>
            <a:ln>
              <a:noFill/>
            </a:ln>
          </p:spPr>
        </p:pic>
        <p:pic>
          <p:nvPicPr>
            <p:cNvPr id="420" name="Google Shape;420;p8"/>
            <p:cNvPicPr preferRelativeResize="0"/>
            <p:nvPr/>
          </p:nvPicPr>
          <p:blipFill rotWithShape="1">
            <a:blip r:embed="rId4">
              <a:alphaModFix/>
            </a:blip>
            <a:srcRect/>
            <a:stretch/>
          </p:blipFill>
          <p:spPr>
            <a:xfrm>
              <a:off x="1530568" y="5388104"/>
              <a:ext cx="186825" cy="200050"/>
            </a:xfrm>
            <a:prstGeom prst="rect">
              <a:avLst/>
            </a:prstGeom>
            <a:noFill/>
            <a:ln>
              <a:noFill/>
            </a:ln>
          </p:spPr>
        </p:pic>
        <p:sp>
          <p:nvSpPr>
            <p:cNvPr id="421" name="Google Shape;421;p8"/>
            <p:cNvSpPr txBox="1"/>
            <p:nvPr/>
          </p:nvSpPr>
          <p:spPr>
            <a:xfrm>
              <a:off x="1430485" y="5358382"/>
              <a:ext cx="2186475" cy="225639"/>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None/>
              </a:pPr>
              <a:r>
                <a:rPr lang="en-US" sz="800">
                  <a:solidFill>
                    <a:srgbClr val="538135"/>
                  </a:solidFill>
                  <a:latin typeface="Calibri"/>
                  <a:ea typeface="Calibri"/>
                  <a:cs typeface="Calibri"/>
                  <a:sym typeface="Calibri"/>
                </a:rPr>
                <a:t>Villes MED durables</a:t>
              </a:r>
              <a:endParaRPr sz="800">
                <a:solidFill>
                  <a:schemeClr val="lt1"/>
                </a:solidFill>
                <a:latin typeface="Calibri"/>
                <a:ea typeface="Calibri"/>
                <a:cs typeface="Calibri"/>
                <a:sym typeface="Calibri"/>
              </a:endParaRPr>
            </a:p>
          </p:txBody>
        </p:sp>
      </p:grpSp>
      <p:pic>
        <p:nvPicPr>
          <p:cNvPr id="422" name="Google Shape;422;p8" descr="Brainstorming di gruppo con riempimento a tinta unita"/>
          <p:cNvPicPr preferRelativeResize="0"/>
          <p:nvPr/>
        </p:nvPicPr>
        <p:blipFill rotWithShape="1">
          <a:blip r:embed="rId5">
            <a:alphaModFix/>
          </a:blip>
          <a:srcRect/>
          <a:stretch/>
        </p:blipFill>
        <p:spPr>
          <a:xfrm>
            <a:off x="714376" y="1588925"/>
            <a:ext cx="1209840" cy="120984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427"/>
        <p:cNvGrpSpPr/>
        <p:nvPr/>
      </p:nvGrpSpPr>
      <p:grpSpPr>
        <a:xfrm>
          <a:off x="0" y="0"/>
          <a:ext cx="0" cy="0"/>
          <a:chOff x="0" y="0"/>
          <a:chExt cx="0" cy="0"/>
        </a:xfrm>
      </p:grpSpPr>
      <p:sp>
        <p:nvSpPr>
          <p:cNvPr id="428" name="Google Shape;428;p9"/>
          <p:cNvSpPr/>
          <p:nvPr/>
        </p:nvSpPr>
        <p:spPr>
          <a:xfrm>
            <a:off x="1214942" y="601660"/>
            <a:ext cx="6637990" cy="3556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430" name="Google Shape;430;p9"/>
          <p:cNvSpPr/>
          <p:nvPr/>
        </p:nvSpPr>
        <p:spPr>
          <a:xfrm>
            <a:off x="0" y="60395"/>
            <a:ext cx="10080625" cy="422910"/>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431" name="Google Shape;431;p9"/>
          <p:cNvSpPr txBox="1"/>
          <p:nvPr/>
        </p:nvSpPr>
        <p:spPr>
          <a:xfrm>
            <a:off x="138061" y="34784"/>
            <a:ext cx="9720834" cy="448521"/>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None/>
            </a:pPr>
            <a:r>
              <a:rPr lang="en-US" sz="2200" b="1">
                <a:solidFill>
                  <a:schemeClr val="lt1"/>
                </a:solidFill>
                <a:latin typeface="Arial"/>
                <a:ea typeface="Arial"/>
                <a:cs typeface="Arial"/>
                <a:sym typeface="Arial"/>
              </a:rPr>
              <a:t>Approche participative</a:t>
            </a:r>
            <a:endParaRPr/>
          </a:p>
        </p:txBody>
      </p:sp>
      <p:pic>
        <p:nvPicPr>
          <p:cNvPr id="432" name="Google Shape;432;p9"/>
          <p:cNvPicPr preferRelativeResize="0"/>
          <p:nvPr/>
        </p:nvPicPr>
        <p:blipFill rotWithShape="1">
          <a:blip r:embed="rId3">
            <a:alphaModFix/>
          </a:blip>
          <a:srcRect/>
          <a:stretch/>
        </p:blipFill>
        <p:spPr>
          <a:xfrm>
            <a:off x="0" y="5188326"/>
            <a:ext cx="433388" cy="490537"/>
          </a:xfrm>
          <a:prstGeom prst="rect">
            <a:avLst/>
          </a:prstGeom>
          <a:noFill/>
          <a:ln>
            <a:noFill/>
          </a:ln>
        </p:spPr>
      </p:pic>
      <p:sp>
        <p:nvSpPr>
          <p:cNvPr id="433" name="Google Shape;433;p9"/>
          <p:cNvSpPr/>
          <p:nvPr/>
        </p:nvSpPr>
        <p:spPr>
          <a:xfrm>
            <a:off x="-88439" y="5297194"/>
            <a:ext cx="566738" cy="219075"/>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chemeClr val="lt1"/>
              </a:buClr>
              <a:buSzPts val="900"/>
              <a:buFont typeface="Times New Roman"/>
              <a:buNone/>
            </a:pPr>
            <a:fld id="{00000000-1234-1234-1234-123412341234}" type="slidenum">
              <a:rPr lang="en-US" sz="900">
                <a:solidFill>
                  <a:schemeClr val="lt1"/>
                </a:solidFill>
                <a:latin typeface="Arial"/>
                <a:ea typeface="Arial"/>
                <a:cs typeface="Arial"/>
                <a:sym typeface="Arial"/>
              </a:rPr>
              <a:t>21</a:t>
            </a:fld>
            <a:endParaRPr sz="900">
              <a:solidFill>
                <a:schemeClr val="lt1"/>
              </a:solidFill>
              <a:latin typeface="Arial"/>
              <a:ea typeface="Arial"/>
              <a:cs typeface="Arial"/>
              <a:sym typeface="Arial"/>
            </a:endParaRPr>
          </a:p>
        </p:txBody>
      </p:sp>
      <p:sp>
        <p:nvSpPr>
          <p:cNvPr id="434" name="Google Shape;434;p9"/>
          <p:cNvSpPr/>
          <p:nvPr/>
        </p:nvSpPr>
        <p:spPr>
          <a:xfrm>
            <a:off x="3108960" y="5313652"/>
            <a:ext cx="5010078" cy="412750"/>
          </a:xfrm>
          <a:prstGeom prst="rect">
            <a:avLst/>
          </a:prstGeom>
          <a:noFill/>
          <a:ln>
            <a:noFill/>
          </a:ln>
        </p:spPr>
        <p:txBody>
          <a:bodyPr spcFirstLastPara="1" wrap="square" lIns="90000" tIns="45000" rIns="90000" bIns="45000" anchor="t" anchorCtr="0">
            <a:noAutofit/>
          </a:bodyPr>
          <a:lstStyle/>
          <a:p>
            <a:pPr marL="0" marR="0" lvl="0" indent="0" algn="l" defTabSz="449263" rtl="0" eaLnBrk="1" fontAlgn="base" latinLnBrk="0" hangingPunct="1">
              <a:lnSpc>
                <a:spcPct val="115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US"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rPr>
              <a:t>MODULE DE FORMATION 6 - PRÉSENTATION DES ÉTUDES DE CAS PILOTES</a:t>
            </a:r>
            <a:endParaRPr kumimoji="0" lang="it-IT"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endParaRPr>
          </a:p>
        </p:txBody>
      </p:sp>
      <p:grpSp>
        <p:nvGrpSpPr>
          <p:cNvPr id="435" name="Google Shape;435;p9"/>
          <p:cNvGrpSpPr/>
          <p:nvPr/>
        </p:nvGrpSpPr>
        <p:grpSpPr>
          <a:xfrm>
            <a:off x="8335632" y="5085715"/>
            <a:ext cx="1998515" cy="525488"/>
            <a:chOff x="1430485" y="5013244"/>
            <a:chExt cx="2186475" cy="574910"/>
          </a:xfrm>
        </p:grpSpPr>
        <p:pic>
          <p:nvPicPr>
            <p:cNvPr id="436" name="Google Shape;436;p9"/>
            <p:cNvPicPr preferRelativeResize="0"/>
            <p:nvPr/>
          </p:nvPicPr>
          <p:blipFill rotWithShape="1">
            <a:blip r:embed="rId4">
              <a:alphaModFix/>
            </a:blip>
            <a:srcRect/>
            <a:stretch/>
          </p:blipFill>
          <p:spPr>
            <a:xfrm>
              <a:off x="1531581" y="5013244"/>
              <a:ext cx="1748332" cy="365571"/>
            </a:xfrm>
            <a:prstGeom prst="rect">
              <a:avLst/>
            </a:prstGeom>
            <a:noFill/>
            <a:ln>
              <a:noFill/>
            </a:ln>
          </p:spPr>
        </p:pic>
        <p:pic>
          <p:nvPicPr>
            <p:cNvPr id="437" name="Google Shape;437;p9"/>
            <p:cNvPicPr preferRelativeResize="0"/>
            <p:nvPr/>
          </p:nvPicPr>
          <p:blipFill rotWithShape="1">
            <a:blip r:embed="rId5">
              <a:alphaModFix/>
            </a:blip>
            <a:srcRect/>
            <a:stretch/>
          </p:blipFill>
          <p:spPr>
            <a:xfrm>
              <a:off x="1530568" y="5388104"/>
              <a:ext cx="186825" cy="200050"/>
            </a:xfrm>
            <a:prstGeom prst="rect">
              <a:avLst/>
            </a:prstGeom>
            <a:noFill/>
            <a:ln>
              <a:noFill/>
            </a:ln>
          </p:spPr>
        </p:pic>
        <p:sp>
          <p:nvSpPr>
            <p:cNvPr id="438" name="Google Shape;438;p9"/>
            <p:cNvSpPr txBox="1"/>
            <p:nvPr/>
          </p:nvSpPr>
          <p:spPr>
            <a:xfrm>
              <a:off x="1430485" y="5358382"/>
              <a:ext cx="2186475" cy="225639"/>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None/>
              </a:pPr>
              <a:r>
                <a:rPr lang="en-US" sz="800">
                  <a:solidFill>
                    <a:srgbClr val="538135"/>
                  </a:solidFill>
                  <a:latin typeface="Calibri"/>
                  <a:ea typeface="Calibri"/>
                  <a:cs typeface="Calibri"/>
                  <a:sym typeface="Calibri"/>
                </a:rPr>
                <a:t>Villes MED durables</a:t>
              </a:r>
              <a:endParaRPr sz="800">
                <a:solidFill>
                  <a:schemeClr val="lt1"/>
                </a:solidFill>
                <a:latin typeface="Calibri"/>
                <a:ea typeface="Calibri"/>
                <a:cs typeface="Calibri"/>
                <a:sym typeface="Calibri"/>
              </a:endParaRPr>
            </a:p>
          </p:txBody>
        </p:sp>
      </p:grpSp>
      <p:pic>
        <p:nvPicPr>
          <p:cNvPr id="3" name="Picture 2">
            <a:extLst>
              <a:ext uri="{FF2B5EF4-FFF2-40B4-BE49-F238E27FC236}">
                <a16:creationId xmlns:a16="http://schemas.microsoft.com/office/drawing/2014/main" id="{23988492-7B79-4F92-BDF6-8131B20AC073}"/>
              </a:ext>
            </a:extLst>
          </p:cNvPr>
          <p:cNvPicPr>
            <a:picLocks noChangeAspect="1"/>
          </p:cNvPicPr>
          <p:nvPr/>
        </p:nvPicPr>
        <p:blipFill>
          <a:blip r:embed="rId6"/>
          <a:stretch>
            <a:fillRect/>
          </a:stretch>
        </p:blipFill>
        <p:spPr>
          <a:xfrm>
            <a:off x="6319015" y="701230"/>
            <a:ext cx="3067834" cy="2046653"/>
          </a:xfrm>
          <a:prstGeom prst="rect">
            <a:avLst/>
          </a:prstGeom>
        </p:spPr>
      </p:pic>
      <p:pic>
        <p:nvPicPr>
          <p:cNvPr id="5" name="Picture 4">
            <a:extLst>
              <a:ext uri="{FF2B5EF4-FFF2-40B4-BE49-F238E27FC236}">
                <a16:creationId xmlns:a16="http://schemas.microsoft.com/office/drawing/2014/main" id="{29FD4F87-9006-452D-89DD-A66A7CE2433A}"/>
              </a:ext>
            </a:extLst>
          </p:cNvPr>
          <p:cNvPicPr>
            <a:picLocks noChangeAspect="1"/>
          </p:cNvPicPr>
          <p:nvPr/>
        </p:nvPicPr>
        <p:blipFill>
          <a:blip r:embed="rId7"/>
          <a:stretch>
            <a:fillRect/>
          </a:stretch>
        </p:blipFill>
        <p:spPr>
          <a:xfrm>
            <a:off x="6319015" y="2902453"/>
            <a:ext cx="3067834" cy="2067947"/>
          </a:xfrm>
          <a:prstGeom prst="rect">
            <a:avLst/>
          </a:prstGeom>
        </p:spPr>
      </p:pic>
      <p:sp>
        <p:nvSpPr>
          <p:cNvPr id="2" name="TextBox 1">
            <a:extLst>
              <a:ext uri="{FF2B5EF4-FFF2-40B4-BE49-F238E27FC236}">
                <a16:creationId xmlns:a16="http://schemas.microsoft.com/office/drawing/2014/main" id="{9B57FB93-88A9-4803-83B2-66FC93A430F7}"/>
              </a:ext>
            </a:extLst>
          </p:cNvPr>
          <p:cNvSpPr txBox="1"/>
          <p:nvPr/>
        </p:nvSpPr>
        <p:spPr>
          <a:xfrm>
            <a:off x="478299" y="765661"/>
            <a:ext cx="5448972" cy="954107"/>
          </a:xfrm>
          <a:prstGeom prst="rect">
            <a:avLst/>
          </a:prstGeom>
          <a:noFill/>
        </p:spPr>
        <p:txBody>
          <a:bodyPr wrap="square" rtlCol="0">
            <a:spAutoFit/>
          </a:bodyPr>
          <a:lstStyle/>
          <a:p>
            <a:pPr algn="just"/>
            <a:r>
              <a:rPr lang="en-US" b="0" i="0" dirty="0">
                <a:solidFill>
                  <a:srgbClr val="0F0F0F"/>
                </a:solidFill>
                <a:effectLst/>
                <a:latin typeface="+mj-lt"/>
              </a:rPr>
              <a:t>Les réunions du CPL ont rassemblé des personnes de divers secteurs et entités, contribuant ainsi à la formulation d'une orientation stratégique dans le cadre du projet. Il s'agissait notamment de représentants qui ont joué un rôle clé dans l'élaboration de la trajectoire du projet, notamment des professionnels : </a:t>
            </a:r>
            <a:endParaRPr lang="en-US" dirty="0">
              <a:latin typeface="+mj-lt"/>
            </a:endParaRPr>
          </a:p>
        </p:txBody>
      </p:sp>
      <p:graphicFrame>
        <p:nvGraphicFramePr>
          <p:cNvPr id="4" name="Table 5">
            <a:extLst>
              <a:ext uri="{FF2B5EF4-FFF2-40B4-BE49-F238E27FC236}">
                <a16:creationId xmlns:a16="http://schemas.microsoft.com/office/drawing/2014/main" id="{4BD829AD-F737-411C-8CD5-605413AACDEA}"/>
              </a:ext>
            </a:extLst>
          </p:cNvPr>
          <p:cNvGraphicFramePr>
            <a:graphicFrameLocks noGrp="1"/>
          </p:cNvGraphicFramePr>
          <p:nvPr>
            <p:extLst>
              <p:ext uri="{D42A27DB-BD31-4B8C-83A1-F6EECF244321}">
                <p14:modId xmlns:p14="http://schemas.microsoft.com/office/powerpoint/2010/main" val="2944592772"/>
              </p:ext>
            </p:extLst>
          </p:nvPr>
        </p:nvGraphicFramePr>
        <p:xfrm>
          <a:off x="478299" y="2167555"/>
          <a:ext cx="5300414" cy="2918160"/>
        </p:xfrm>
        <a:graphic>
          <a:graphicData uri="http://schemas.openxmlformats.org/drawingml/2006/table">
            <a:tbl>
              <a:tblPr firstRow="1" bandRow="1">
                <a:tableStyleId>{C083E6E3-FA7D-4D7B-A595-EF9225AFEA82}</a:tableStyleId>
              </a:tblPr>
              <a:tblGrid>
                <a:gridCol w="5300414">
                  <a:extLst>
                    <a:ext uri="{9D8B030D-6E8A-4147-A177-3AD203B41FA5}">
                      <a16:colId xmlns:a16="http://schemas.microsoft.com/office/drawing/2014/main" val="3430192310"/>
                    </a:ext>
                  </a:extLst>
                </a:gridCol>
              </a:tblGrid>
              <a:tr h="416880">
                <a:tc>
                  <a:txBody>
                    <a:bodyPr/>
                    <a:lstStyle/>
                    <a:p>
                      <a:r>
                        <a:rPr lang="en-US" b="0" dirty="0"/>
                        <a:t>Chefs de service GIM</a:t>
                      </a:r>
                    </a:p>
                  </a:txBody>
                  <a:tcPr/>
                </a:tc>
                <a:extLst>
                  <a:ext uri="{0D108BD9-81ED-4DB2-BD59-A6C34878D82A}">
                    <a16:rowId xmlns:a16="http://schemas.microsoft.com/office/drawing/2014/main" val="3639433106"/>
                  </a:ext>
                </a:extLst>
              </a:tr>
              <a:tr h="416880">
                <a:tc>
                  <a:txBody>
                    <a:bodyPr/>
                    <a:lstStyle/>
                    <a:p>
                      <a:r>
                        <a:rPr lang="en-US" dirty="0"/>
                        <a:t>Irbid Electricity Company</a:t>
                      </a:r>
                    </a:p>
                  </a:txBody>
                  <a:tcPr/>
                </a:tc>
                <a:extLst>
                  <a:ext uri="{0D108BD9-81ED-4DB2-BD59-A6C34878D82A}">
                    <a16:rowId xmlns:a16="http://schemas.microsoft.com/office/drawing/2014/main" val="1757951861"/>
                  </a:ext>
                </a:extLst>
              </a:tr>
              <a:tr h="416880">
                <a:tc>
                  <a:txBody>
                    <a:bodyPr/>
                    <a:lstStyle/>
                    <a:p>
                      <a:r>
                        <a:rPr lang="en-US" dirty="0"/>
                        <a:t>Direction des travaux publics Irbid</a:t>
                      </a:r>
                    </a:p>
                  </a:txBody>
                  <a:tcPr/>
                </a:tc>
                <a:extLst>
                  <a:ext uri="{0D108BD9-81ED-4DB2-BD59-A6C34878D82A}">
                    <a16:rowId xmlns:a16="http://schemas.microsoft.com/office/drawing/2014/main" val="825706258"/>
                  </a:ext>
                </a:extLst>
              </a:tr>
              <a:tr h="416880">
                <a:tc>
                  <a:txBody>
                    <a:bodyPr/>
                    <a:lstStyle/>
                    <a:p>
                      <a:r>
                        <a:rPr lang="en-US" dirty="0"/>
                        <a:t>Conseil national du bâtiment</a:t>
                      </a:r>
                    </a:p>
                  </a:txBody>
                  <a:tcPr/>
                </a:tc>
                <a:extLst>
                  <a:ext uri="{0D108BD9-81ED-4DB2-BD59-A6C34878D82A}">
                    <a16:rowId xmlns:a16="http://schemas.microsoft.com/office/drawing/2014/main" val="2789733458"/>
                  </a:ext>
                </a:extLst>
              </a:tr>
              <a:tr h="416880">
                <a:tc>
                  <a:txBody>
                    <a:bodyPr/>
                    <a:lstStyle/>
                    <a:p>
                      <a:r>
                        <a:rPr lang="en-US" dirty="0"/>
                        <a:t>Société royale scientifique</a:t>
                      </a:r>
                    </a:p>
                  </a:txBody>
                  <a:tcPr/>
                </a:tc>
                <a:extLst>
                  <a:ext uri="{0D108BD9-81ED-4DB2-BD59-A6C34878D82A}">
                    <a16:rowId xmlns:a16="http://schemas.microsoft.com/office/drawing/2014/main" val="2105363260"/>
                  </a:ext>
                </a:extLst>
              </a:tr>
              <a:tr h="416880">
                <a:tc>
                  <a:txBody>
                    <a:bodyPr/>
                    <a:lstStyle/>
                    <a:p>
                      <a:r>
                        <a:rPr lang="en-US" dirty="0"/>
                        <a:t>Association des ingénieurs de Jordanie</a:t>
                      </a:r>
                    </a:p>
                  </a:txBody>
                  <a:tcPr/>
                </a:tc>
                <a:extLst>
                  <a:ext uri="{0D108BD9-81ED-4DB2-BD59-A6C34878D82A}">
                    <a16:rowId xmlns:a16="http://schemas.microsoft.com/office/drawing/2014/main" val="2930438786"/>
                  </a:ext>
                </a:extLst>
              </a:tr>
              <a:tr h="416880">
                <a:tc>
                  <a:txBody>
                    <a:bodyPr/>
                    <a:lstStyle/>
                    <a:p>
                      <a:r>
                        <a:rPr lang="en-US" dirty="0"/>
                        <a:t>Professionnels de l'enseignement</a:t>
                      </a:r>
                    </a:p>
                  </a:txBody>
                  <a:tcPr/>
                </a:tc>
                <a:extLst>
                  <a:ext uri="{0D108BD9-81ED-4DB2-BD59-A6C34878D82A}">
                    <a16:rowId xmlns:a16="http://schemas.microsoft.com/office/drawing/2014/main" val="3522974150"/>
                  </a:ext>
                </a:extLst>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444"/>
        <p:cNvGrpSpPr/>
        <p:nvPr/>
      </p:nvGrpSpPr>
      <p:grpSpPr>
        <a:xfrm>
          <a:off x="0" y="0"/>
          <a:ext cx="0" cy="0"/>
          <a:chOff x="0" y="0"/>
          <a:chExt cx="0" cy="0"/>
        </a:xfrm>
      </p:grpSpPr>
      <p:sp>
        <p:nvSpPr>
          <p:cNvPr id="445" name="Google Shape;445;p10"/>
          <p:cNvSpPr/>
          <p:nvPr/>
        </p:nvSpPr>
        <p:spPr>
          <a:xfrm>
            <a:off x="1214942" y="601660"/>
            <a:ext cx="6637990" cy="3556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446" name="Google Shape;446;p10"/>
          <p:cNvSpPr/>
          <p:nvPr/>
        </p:nvSpPr>
        <p:spPr>
          <a:xfrm>
            <a:off x="1208374" y="588960"/>
            <a:ext cx="5328784" cy="350837"/>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447" name="Google Shape;447;p10"/>
          <p:cNvSpPr/>
          <p:nvPr/>
        </p:nvSpPr>
        <p:spPr>
          <a:xfrm>
            <a:off x="0" y="984427"/>
            <a:ext cx="10080625" cy="2631461"/>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448" name="Google Shape;448;p10"/>
          <p:cNvSpPr txBox="1"/>
          <p:nvPr/>
        </p:nvSpPr>
        <p:spPr>
          <a:xfrm>
            <a:off x="1707541" y="1627056"/>
            <a:ext cx="7461505" cy="1401882"/>
          </a:xfrm>
          <a:prstGeom prst="rect">
            <a:avLst/>
          </a:prstGeom>
          <a:noFill/>
          <a:ln>
            <a:noFill/>
          </a:ln>
        </p:spPr>
        <p:txBody>
          <a:bodyPr spcFirstLastPara="1" wrap="square" lIns="91425" tIns="45700" rIns="91425" bIns="45700" anchor="t" anchorCtr="0">
            <a:spAutoFit/>
          </a:bodyPr>
          <a:lstStyle/>
          <a:p>
            <a:pPr marL="269875" marR="0" lvl="0" indent="0" algn="ctr" rtl="0">
              <a:lnSpc>
                <a:spcPct val="115000"/>
              </a:lnSpc>
              <a:spcBef>
                <a:spcPts val="0"/>
              </a:spcBef>
              <a:spcAft>
                <a:spcPts val="0"/>
              </a:spcAft>
              <a:buNone/>
            </a:pPr>
            <a:r>
              <a:rPr lang="en-US" sz="3700" b="1" dirty="0">
                <a:solidFill>
                  <a:schemeClr val="lt1"/>
                </a:solidFill>
                <a:latin typeface="Arial"/>
                <a:ea typeface="Arial"/>
                <a:cs typeface="Arial"/>
                <a:sym typeface="Arial"/>
              </a:rPr>
              <a:t>Leçons apprises et perspectives futures</a:t>
            </a:r>
            <a:endParaRPr sz="3700" b="1" dirty="0">
              <a:solidFill>
                <a:schemeClr val="lt1"/>
              </a:solidFill>
              <a:latin typeface="Arial"/>
              <a:ea typeface="Arial"/>
              <a:cs typeface="Arial"/>
              <a:sym typeface="Arial"/>
            </a:endParaRPr>
          </a:p>
        </p:txBody>
      </p:sp>
      <p:sp>
        <p:nvSpPr>
          <p:cNvPr id="449" name="Google Shape;449;p10"/>
          <p:cNvSpPr/>
          <p:nvPr/>
        </p:nvSpPr>
        <p:spPr>
          <a:xfrm>
            <a:off x="3108960" y="5313652"/>
            <a:ext cx="5010078" cy="412750"/>
          </a:xfrm>
          <a:prstGeom prst="rect">
            <a:avLst/>
          </a:prstGeom>
          <a:noFill/>
          <a:ln>
            <a:noFill/>
          </a:ln>
        </p:spPr>
        <p:txBody>
          <a:bodyPr spcFirstLastPara="1" wrap="square" lIns="90000" tIns="45000" rIns="90000" bIns="45000" anchor="t" anchorCtr="0">
            <a:noAutofit/>
          </a:bodyPr>
          <a:lstStyle/>
          <a:p>
            <a:pPr marL="0" marR="0" lvl="0" indent="0" algn="l" defTabSz="449263" rtl="0" eaLnBrk="1" fontAlgn="base" latinLnBrk="0" hangingPunct="1">
              <a:lnSpc>
                <a:spcPct val="115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US"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rPr>
              <a:t>MODULE DE FORMATION 6 - PRÉSENTATION DES ÉTUDES DE CAS PILOTES</a:t>
            </a:r>
            <a:endParaRPr kumimoji="0" lang="it-IT"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endParaRPr>
          </a:p>
        </p:txBody>
      </p:sp>
      <p:grpSp>
        <p:nvGrpSpPr>
          <p:cNvPr id="450" name="Google Shape;450;p10"/>
          <p:cNvGrpSpPr/>
          <p:nvPr/>
        </p:nvGrpSpPr>
        <p:grpSpPr>
          <a:xfrm>
            <a:off x="8335632" y="5085715"/>
            <a:ext cx="1998515" cy="525488"/>
            <a:chOff x="1430485" y="5013244"/>
            <a:chExt cx="2186475" cy="574910"/>
          </a:xfrm>
        </p:grpSpPr>
        <p:pic>
          <p:nvPicPr>
            <p:cNvPr id="451" name="Google Shape;451;p10"/>
            <p:cNvPicPr preferRelativeResize="0"/>
            <p:nvPr/>
          </p:nvPicPr>
          <p:blipFill rotWithShape="1">
            <a:blip r:embed="rId3">
              <a:alphaModFix/>
            </a:blip>
            <a:srcRect/>
            <a:stretch/>
          </p:blipFill>
          <p:spPr>
            <a:xfrm>
              <a:off x="1531581" y="5013244"/>
              <a:ext cx="1748332" cy="365571"/>
            </a:xfrm>
            <a:prstGeom prst="rect">
              <a:avLst/>
            </a:prstGeom>
            <a:noFill/>
            <a:ln>
              <a:noFill/>
            </a:ln>
          </p:spPr>
        </p:pic>
        <p:pic>
          <p:nvPicPr>
            <p:cNvPr id="452" name="Google Shape;452;p10"/>
            <p:cNvPicPr preferRelativeResize="0"/>
            <p:nvPr/>
          </p:nvPicPr>
          <p:blipFill rotWithShape="1">
            <a:blip r:embed="rId4">
              <a:alphaModFix/>
            </a:blip>
            <a:srcRect/>
            <a:stretch/>
          </p:blipFill>
          <p:spPr>
            <a:xfrm>
              <a:off x="1530568" y="5388104"/>
              <a:ext cx="186825" cy="200050"/>
            </a:xfrm>
            <a:prstGeom prst="rect">
              <a:avLst/>
            </a:prstGeom>
            <a:noFill/>
            <a:ln>
              <a:noFill/>
            </a:ln>
          </p:spPr>
        </p:pic>
        <p:sp>
          <p:nvSpPr>
            <p:cNvPr id="453" name="Google Shape;453;p10"/>
            <p:cNvSpPr txBox="1"/>
            <p:nvPr/>
          </p:nvSpPr>
          <p:spPr>
            <a:xfrm>
              <a:off x="1430485" y="5358382"/>
              <a:ext cx="2186475" cy="225639"/>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None/>
              </a:pPr>
              <a:r>
                <a:rPr lang="en-US" sz="800">
                  <a:solidFill>
                    <a:srgbClr val="538135"/>
                  </a:solidFill>
                  <a:latin typeface="Calibri"/>
                  <a:ea typeface="Calibri"/>
                  <a:cs typeface="Calibri"/>
                  <a:sym typeface="Calibri"/>
                </a:rPr>
                <a:t>Villes MED durables</a:t>
              </a:r>
              <a:endParaRPr sz="800">
                <a:solidFill>
                  <a:schemeClr val="lt1"/>
                </a:solidFill>
                <a:latin typeface="Calibri"/>
                <a:ea typeface="Calibri"/>
                <a:cs typeface="Calibri"/>
                <a:sym typeface="Calibri"/>
              </a:endParaRPr>
            </a:p>
          </p:txBody>
        </p:sp>
      </p:grpSp>
      <p:pic>
        <p:nvPicPr>
          <p:cNvPr id="454" name="Google Shape;454;p10" descr="Tiro a segno con riempimento a tinta unita"/>
          <p:cNvPicPr preferRelativeResize="0"/>
          <p:nvPr/>
        </p:nvPicPr>
        <p:blipFill rotWithShape="1">
          <a:blip r:embed="rId5">
            <a:alphaModFix/>
          </a:blip>
          <a:srcRect/>
          <a:stretch/>
        </p:blipFill>
        <p:spPr>
          <a:xfrm>
            <a:off x="795962" y="1582426"/>
            <a:ext cx="1130301" cy="1130301"/>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459"/>
        <p:cNvGrpSpPr/>
        <p:nvPr/>
      </p:nvGrpSpPr>
      <p:grpSpPr>
        <a:xfrm>
          <a:off x="0" y="0"/>
          <a:ext cx="0" cy="0"/>
          <a:chOff x="0" y="0"/>
          <a:chExt cx="0" cy="0"/>
        </a:xfrm>
      </p:grpSpPr>
      <p:sp>
        <p:nvSpPr>
          <p:cNvPr id="460" name="Google Shape;460;p11"/>
          <p:cNvSpPr/>
          <p:nvPr/>
        </p:nvSpPr>
        <p:spPr>
          <a:xfrm>
            <a:off x="1214942" y="601660"/>
            <a:ext cx="6637990" cy="3556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461" name="Google Shape;461;p11"/>
          <p:cNvSpPr/>
          <p:nvPr/>
        </p:nvSpPr>
        <p:spPr>
          <a:xfrm>
            <a:off x="1208374" y="588960"/>
            <a:ext cx="5328784" cy="350837"/>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462" name="Google Shape;462;p11"/>
          <p:cNvSpPr/>
          <p:nvPr/>
        </p:nvSpPr>
        <p:spPr>
          <a:xfrm>
            <a:off x="0" y="60395"/>
            <a:ext cx="10080625" cy="422910"/>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463" name="Google Shape;463;p11"/>
          <p:cNvSpPr txBox="1"/>
          <p:nvPr/>
        </p:nvSpPr>
        <p:spPr>
          <a:xfrm>
            <a:off x="138061" y="34784"/>
            <a:ext cx="9720834" cy="481630"/>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None/>
            </a:pPr>
            <a:r>
              <a:rPr lang="en-US" sz="2200" b="1">
                <a:solidFill>
                  <a:schemeClr val="lt1"/>
                </a:solidFill>
                <a:latin typeface="Arial"/>
                <a:ea typeface="Arial"/>
                <a:cs typeface="Arial"/>
                <a:sym typeface="Arial"/>
              </a:rPr>
              <a:t>Leçons apprises et perspectives futures</a:t>
            </a:r>
            <a:endParaRPr dirty="0"/>
          </a:p>
        </p:txBody>
      </p:sp>
      <p:pic>
        <p:nvPicPr>
          <p:cNvPr id="464" name="Google Shape;464;p11"/>
          <p:cNvPicPr preferRelativeResize="0"/>
          <p:nvPr/>
        </p:nvPicPr>
        <p:blipFill rotWithShape="1">
          <a:blip r:embed="rId3">
            <a:alphaModFix/>
          </a:blip>
          <a:srcRect/>
          <a:stretch/>
        </p:blipFill>
        <p:spPr>
          <a:xfrm>
            <a:off x="0" y="5188326"/>
            <a:ext cx="433388" cy="490537"/>
          </a:xfrm>
          <a:prstGeom prst="rect">
            <a:avLst/>
          </a:prstGeom>
          <a:noFill/>
          <a:ln>
            <a:noFill/>
          </a:ln>
        </p:spPr>
      </p:pic>
      <p:sp>
        <p:nvSpPr>
          <p:cNvPr id="465" name="Google Shape;465;p11"/>
          <p:cNvSpPr/>
          <p:nvPr/>
        </p:nvSpPr>
        <p:spPr>
          <a:xfrm>
            <a:off x="-88439" y="5297194"/>
            <a:ext cx="566738" cy="219075"/>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chemeClr val="lt1"/>
              </a:buClr>
              <a:buSzPts val="900"/>
              <a:buFont typeface="Times New Roman"/>
              <a:buNone/>
            </a:pPr>
            <a:fld id="{00000000-1234-1234-1234-123412341234}" type="slidenum">
              <a:rPr lang="en-US" sz="900">
                <a:solidFill>
                  <a:schemeClr val="lt1"/>
                </a:solidFill>
                <a:latin typeface="Arial"/>
                <a:ea typeface="Arial"/>
                <a:cs typeface="Arial"/>
                <a:sym typeface="Arial"/>
              </a:rPr>
              <a:t>23</a:t>
            </a:fld>
            <a:endParaRPr sz="900">
              <a:solidFill>
                <a:schemeClr val="lt1"/>
              </a:solidFill>
              <a:latin typeface="Arial"/>
              <a:ea typeface="Arial"/>
              <a:cs typeface="Arial"/>
              <a:sym typeface="Arial"/>
            </a:endParaRPr>
          </a:p>
        </p:txBody>
      </p:sp>
      <p:sp>
        <p:nvSpPr>
          <p:cNvPr id="466" name="Google Shape;466;p11"/>
          <p:cNvSpPr/>
          <p:nvPr/>
        </p:nvSpPr>
        <p:spPr>
          <a:xfrm>
            <a:off x="3108960" y="5313652"/>
            <a:ext cx="5010078" cy="412750"/>
          </a:xfrm>
          <a:prstGeom prst="rect">
            <a:avLst/>
          </a:prstGeom>
          <a:noFill/>
          <a:ln>
            <a:noFill/>
          </a:ln>
        </p:spPr>
        <p:txBody>
          <a:bodyPr spcFirstLastPara="1" wrap="square" lIns="90000" tIns="45000" rIns="90000" bIns="45000" anchor="t" anchorCtr="0">
            <a:noAutofit/>
          </a:bodyPr>
          <a:lstStyle/>
          <a:p>
            <a:pPr marL="0" marR="0" lvl="0" indent="0" algn="l" defTabSz="449263" rtl="0" eaLnBrk="1" fontAlgn="base" latinLnBrk="0" hangingPunct="1">
              <a:lnSpc>
                <a:spcPct val="115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US"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rPr>
              <a:t>MODULE DE FORMATION 6 - PRÉSENTATION DES ÉTUDES DE CAS PILOTES</a:t>
            </a:r>
            <a:endParaRPr kumimoji="0" lang="it-IT"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endParaRPr>
          </a:p>
        </p:txBody>
      </p:sp>
      <p:grpSp>
        <p:nvGrpSpPr>
          <p:cNvPr id="467" name="Google Shape;467;p11"/>
          <p:cNvGrpSpPr/>
          <p:nvPr/>
        </p:nvGrpSpPr>
        <p:grpSpPr>
          <a:xfrm>
            <a:off x="8335632" y="5085715"/>
            <a:ext cx="1998515" cy="525488"/>
            <a:chOff x="1430485" y="5013244"/>
            <a:chExt cx="2186475" cy="574910"/>
          </a:xfrm>
        </p:grpSpPr>
        <p:pic>
          <p:nvPicPr>
            <p:cNvPr id="468" name="Google Shape;468;p11"/>
            <p:cNvPicPr preferRelativeResize="0"/>
            <p:nvPr/>
          </p:nvPicPr>
          <p:blipFill rotWithShape="1">
            <a:blip r:embed="rId4">
              <a:alphaModFix/>
            </a:blip>
            <a:srcRect/>
            <a:stretch/>
          </p:blipFill>
          <p:spPr>
            <a:xfrm>
              <a:off x="1531581" y="5013244"/>
              <a:ext cx="1748332" cy="365571"/>
            </a:xfrm>
            <a:prstGeom prst="rect">
              <a:avLst/>
            </a:prstGeom>
            <a:noFill/>
            <a:ln>
              <a:noFill/>
            </a:ln>
          </p:spPr>
        </p:pic>
        <p:pic>
          <p:nvPicPr>
            <p:cNvPr id="469" name="Google Shape;469;p11"/>
            <p:cNvPicPr preferRelativeResize="0"/>
            <p:nvPr/>
          </p:nvPicPr>
          <p:blipFill rotWithShape="1">
            <a:blip r:embed="rId5">
              <a:alphaModFix/>
            </a:blip>
            <a:srcRect/>
            <a:stretch/>
          </p:blipFill>
          <p:spPr>
            <a:xfrm>
              <a:off x="1530568" y="5388104"/>
              <a:ext cx="186825" cy="200050"/>
            </a:xfrm>
            <a:prstGeom prst="rect">
              <a:avLst/>
            </a:prstGeom>
            <a:noFill/>
            <a:ln>
              <a:noFill/>
            </a:ln>
          </p:spPr>
        </p:pic>
        <p:sp>
          <p:nvSpPr>
            <p:cNvPr id="470" name="Google Shape;470;p11"/>
            <p:cNvSpPr txBox="1"/>
            <p:nvPr/>
          </p:nvSpPr>
          <p:spPr>
            <a:xfrm>
              <a:off x="1430485" y="5358382"/>
              <a:ext cx="2186475" cy="225639"/>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None/>
              </a:pPr>
              <a:r>
                <a:rPr lang="en-US" sz="800">
                  <a:solidFill>
                    <a:srgbClr val="538135"/>
                  </a:solidFill>
                  <a:latin typeface="Calibri"/>
                  <a:ea typeface="Calibri"/>
                  <a:cs typeface="Calibri"/>
                  <a:sym typeface="Calibri"/>
                </a:rPr>
                <a:t>Villes MED durables</a:t>
              </a:r>
              <a:endParaRPr sz="800">
                <a:solidFill>
                  <a:schemeClr val="lt1"/>
                </a:solidFill>
                <a:latin typeface="Calibri"/>
                <a:ea typeface="Calibri"/>
                <a:cs typeface="Calibri"/>
                <a:sym typeface="Calibri"/>
              </a:endParaRPr>
            </a:p>
          </p:txBody>
        </p:sp>
      </p:grpSp>
      <p:sp>
        <p:nvSpPr>
          <p:cNvPr id="15" name="TextBox 14">
            <a:extLst>
              <a:ext uri="{FF2B5EF4-FFF2-40B4-BE49-F238E27FC236}">
                <a16:creationId xmlns:a16="http://schemas.microsoft.com/office/drawing/2014/main" id="{109A729E-0C65-42BA-8793-F001E8E1F212}"/>
              </a:ext>
            </a:extLst>
          </p:cNvPr>
          <p:cNvSpPr txBox="1"/>
          <p:nvPr/>
        </p:nvSpPr>
        <p:spPr>
          <a:xfrm>
            <a:off x="478298" y="593653"/>
            <a:ext cx="9180051" cy="4401205"/>
          </a:xfrm>
          <a:prstGeom prst="rect">
            <a:avLst/>
          </a:prstGeom>
          <a:noFill/>
        </p:spPr>
        <p:txBody>
          <a:bodyPr wrap="square">
            <a:spAutoFit/>
          </a:bodyPr>
          <a:lstStyle/>
          <a:p>
            <a:pPr marL="342900" indent="-342900">
              <a:lnSpc>
                <a:spcPct val="200000"/>
              </a:lnSpc>
              <a:buFont typeface="Arial" panose="020B0604020202020204" pitchFamily="34" charset="0"/>
              <a:buChar char="•"/>
            </a:pPr>
            <a:r>
              <a:rPr lang="en-US" dirty="0"/>
              <a:t>Envisager </a:t>
            </a:r>
            <a:r>
              <a:rPr lang="en-US" b="1" dirty="0" smtClean="0"/>
              <a:t>d’avantage </a:t>
            </a:r>
            <a:r>
              <a:rPr lang="en-US" b="1" dirty="0"/>
              <a:t>de bâtiments résidentiels et publics </a:t>
            </a:r>
            <a:r>
              <a:rPr lang="en-US" dirty="0"/>
              <a:t>et </a:t>
            </a:r>
            <a:r>
              <a:rPr lang="en-US" b="1" dirty="0"/>
              <a:t>d'autres types, tailles et âges de bâtiments </a:t>
            </a:r>
            <a:r>
              <a:rPr lang="en-US" dirty="0"/>
              <a:t>afin d'</a:t>
            </a:r>
            <a:r>
              <a:rPr lang="en-US" u="sng" dirty="0"/>
              <a:t>obtenir des informations plus complètes </a:t>
            </a:r>
            <a:r>
              <a:rPr lang="en-US" dirty="0"/>
              <a:t>sur le système de construction durable.</a:t>
            </a:r>
          </a:p>
          <a:p>
            <a:pPr>
              <a:lnSpc>
                <a:spcPct val="200000"/>
              </a:lnSpc>
            </a:pPr>
            <a:endParaRPr lang="en-US" dirty="0"/>
          </a:p>
          <a:p>
            <a:pPr marL="342900" indent="-342900">
              <a:lnSpc>
                <a:spcPct val="200000"/>
              </a:lnSpc>
              <a:buFont typeface="Arial" panose="020B0604020202020204" pitchFamily="34" charset="0"/>
              <a:buChar char="•"/>
            </a:pPr>
            <a:r>
              <a:rPr lang="en-US" b="1" dirty="0"/>
              <a:t>Renforcer</a:t>
            </a:r>
            <a:r>
              <a:rPr lang="en-US" b="1" dirty="0"/>
              <a:t> la participation communautaire</a:t>
            </a:r>
            <a:r>
              <a:rPr lang="en-US" dirty="0"/>
              <a:t> : Prendre des dispositions pour utiliser une plateforme virtuelle en ligne (p. ex. adhocracy) afin d'</a:t>
            </a:r>
            <a:r>
              <a:rPr lang="en-US" u="sng" dirty="0"/>
              <a:t>améliorer le processus de cocréation </a:t>
            </a:r>
            <a:r>
              <a:rPr lang="en-US" dirty="0"/>
              <a:t>et de </a:t>
            </a:r>
            <a:r>
              <a:rPr lang="en-US" u="sng" dirty="0"/>
              <a:t>rejoindre les répondants cibles </a:t>
            </a:r>
            <a:r>
              <a:rPr lang="en-US" dirty="0"/>
              <a:t>plus facilement et être </a:t>
            </a:r>
            <a:r>
              <a:rPr lang="en-US" u="sng" dirty="0"/>
              <a:t>plus inclusif dans le processus de cocréation.</a:t>
            </a:r>
          </a:p>
          <a:p>
            <a:pPr marL="342900" indent="-342900">
              <a:lnSpc>
                <a:spcPct val="200000"/>
              </a:lnSpc>
              <a:buAutoNum type="arabicPeriod"/>
            </a:pPr>
            <a:endParaRPr lang="en-US" dirty="0"/>
          </a:p>
          <a:p>
            <a:pPr marL="342900" indent="-342900">
              <a:lnSpc>
                <a:spcPct val="200000"/>
              </a:lnSpc>
              <a:buFont typeface="Arial" panose="020B0604020202020204" pitchFamily="34" charset="0"/>
              <a:buChar char="•"/>
            </a:pPr>
            <a:r>
              <a:rPr lang="en-US" dirty="0"/>
              <a:t>S'entendre avec le partenaire principal (c.-à-d. la municipalité) pour </a:t>
            </a:r>
            <a:r>
              <a:rPr lang="en-US" b="1" dirty="0"/>
              <a:t>inclure davantage d'intervenants </a:t>
            </a:r>
            <a:r>
              <a:rPr lang="en-US" dirty="0"/>
              <a:t>(c.-à-d. un certain nombre d'experts ayant des antécédents différents) afin d'</a:t>
            </a:r>
            <a:r>
              <a:rPr lang="en-US" u="sng" dirty="0"/>
              <a:t>enrichir les résultats en sélectionnant des indicateurs utiles et en concevant les scénarios et les interventions de modernisation.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11"/>
          <p:cNvSpPr/>
          <p:nvPr/>
        </p:nvSpPr>
        <p:spPr>
          <a:xfrm>
            <a:off x="1214942" y="601660"/>
            <a:ext cx="6637990" cy="3556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461" name="Google Shape;461;p11"/>
          <p:cNvSpPr/>
          <p:nvPr/>
        </p:nvSpPr>
        <p:spPr>
          <a:xfrm>
            <a:off x="1208374" y="588960"/>
            <a:ext cx="5328784" cy="350837"/>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462" name="Google Shape;462;p11"/>
          <p:cNvSpPr/>
          <p:nvPr/>
        </p:nvSpPr>
        <p:spPr>
          <a:xfrm>
            <a:off x="0" y="60395"/>
            <a:ext cx="10080625" cy="422910"/>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463" name="Google Shape;463;p11"/>
          <p:cNvSpPr txBox="1"/>
          <p:nvPr/>
        </p:nvSpPr>
        <p:spPr>
          <a:xfrm>
            <a:off x="138061" y="34784"/>
            <a:ext cx="9720834" cy="481630"/>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None/>
            </a:pPr>
            <a:r>
              <a:rPr lang="en-US" sz="2200" b="1">
                <a:solidFill>
                  <a:schemeClr val="lt1"/>
                </a:solidFill>
                <a:latin typeface="Arial"/>
                <a:ea typeface="Arial"/>
                <a:cs typeface="Arial"/>
                <a:sym typeface="Arial"/>
              </a:rPr>
              <a:t>Leçons apprises et perspectives futures</a:t>
            </a:r>
            <a:endParaRPr dirty="0"/>
          </a:p>
        </p:txBody>
      </p:sp>
      <p:pic>
        <p:nvPicPr>
          <p:cNvPr id="464" name="Google Shape;464;p11"/>
          <p:cNvPicPr preferRelativeResize="0"/>
          <p:nvPr/>
        </p:nvPicPr>
        <p:blipFill rotWithShape="1">
          <a:blip r:embed="rId3">
            <a:alphaModFix/>
          </a:blip>
          <a:srcRect/>
          <a:stretch/>
        </p:blipFill>
        <p:spPr>
          <a:xfrm>
            <a:off x="0" y="5188326"/>
            <a:ext cx="433388" cy="490537"/>
          </a:xfrm>
          <a:prstGeom prst="rect">
            <a:avLst/>
          </a:prstGeom>
          <a:noFill/>
          <a:ln>
            <a:noFill/>
          </a:ln>
        </p:spPr>
      </p:pic>
      <p:sp>
        <p:nvSpPr>
          <p:cNvPr id="465" name="Google Shape;465;p11"/>
          <p:cNvSpPr/>
          <p:nvPr/>
        </p:nvSpPr>
        <p:spPr>
          <a:xfrm>
            <a:off x="-88439" y="5297194"/>
            <a:ext cx="566738" cy="219075"/>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chemeClr val="lt1"/>
              </a:buClr>
              <a:buSzPts val="900"/>
              <a:buFont typeface="Times New Roman"/>
              <a:buNone/>
            </a:pPr>
            <a:fld id="{00000000-1234-1234-1234-123412341234}" type="slidenum">
              <a:rPr lang="en-US" sz="900">
                <a:solidFill>
                  <a:schemeClr val="lt1"/>
                </a:solidFill>
                <a:latin typeface="Arial"/>
                <a:ea typeface="Arial"/>
                <a:cs typeface="Arial"/>
                <a:sym typeface="Arial"/>
              </a:rPr>
              <a:t>24</a:t>
            </a:fld>
            <a:endParaRPr sz="900">
              <a:solidFill>
                <a:schemeClr val="lt1"/>
              </a:solidFill>
              <a:latin typeface="Arial"/>
              <a:ea typeface="Arial"/>
              <a:cs typeface="Arial"/>
              <a:sym typeface="Arial"/>
            </a:endParaRPr>
          </a:p>
        </p:txBody>
      </p:sp>
      <p:sp>
        <p:nvSpPr>
          <p:cNvPr id="466" name="Google Shape;466;p11"/>
          <p:cNvSpPr/>
          <p:nvPr/>
        </p:nvSpPr>
        <p:spPr>
          <a:xfrm>
            <a:off x="3108960" y="5313652"/>
            <a:ext cx="5010078" cy="412750"/>
          </a:xfrm>
          <a:prstGeom prst="rect">
            <a:avLst/>
          </a:prstGeom>
          <a:noFill/>
          <a:ln>
            <a:noFill/>
          </a:ln>
        </p:spPr>
        <p:txBody>
          <a:bodyPr spcFirstLastPara="1" wrap="square" lIns="90000" tIns="45000" rIns="90000" bIns="45000" anchor="t" anchorCtr="0">
            <a:noAutofit/>
          </a:bodyPr>
          <a:lstStyle/>
          <a:p>
            <a:pPr marL="0" marR="0" lvl="0" indent="0" algn="l" defTabSz="449263" rtl="0" eaLnBrk="1" fontAlgn="base" latinLnBrk="0" hangingPunct="1">
              <a:lnSpc>
                <a:spcPct val="115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US"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rPr>
              <a:t>MODULE DE FORMATION 6 - PRÉSENTATION DES ÉTUDES DE CAS PILOTES</a:t>
            </a:r>
            <a:endParaRPr kumimoji="0" lang="it-IT"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endParaRPr>
          </a:p>
        </p:txBody>
      </p:sp>
      <p:grpSp>
        <p:nvGrpSpPr>
          <p:cNvPr id="467" name="Google Shape;467;p11"/>
          <p:cNvGrpSpPr/>
          <p:nvPr/>
        </p:nvGrpSpPr>
        <p:grpSpPr>
          <a:xfrm>
            <a:off x="8335632" y="5085715"/>
            <a:ext cx="1998515" cy="525488"/>
            <a:chOff x="1430485" y="5013244"/>
            <a:chExt cx="2186475" cy="574910"/>
          </a:xfrm>
        </p:grpSpPr>
        <p:pic>
          <p:nvPicPr>
            <p:cNvPr id="468" name="Google Shape;468;p11"/>
            <p:cNvPicPr preferRelativeResize="0"/>
            <p:nvPr/>
          </p:nvPicPr>
          <p:blipFill rotWithShape="1">
            <a:blip r:embed="rId4">
              <a:alphaModFix/>
            </a:blip>
            <a:srcRect/>
            <a:stretch/>
          </p:blipFill>
          <p:spPr>
            <a:xfrm>
              <a:off x="1531581" y="5013244"/>
              <a:ext cx="1748332" cy="365571"/>
            </a:xfrm>
            <a:prstGeom prst="rect">
              <a:avLst/>
            </a:prstGeom>
            <a:noFill/>
            <a:ln>
              <a:noFill/>
            </a:ln>
          </p:spPr>
        </p:pic>
        <p:pic>
          <p:nvPicPr>
            <p:cNvPr id="469" name="Google Shape;469;p11"/>
            <p:cNvPicPr preferRelativeResize="0"/>
            <p:nvPr/>
          </p:nvPicPr>
          <p:blipFill rotWithShape="1">
            <a:blip r:embed="rId5">
              <a:alphaModFix/>
            </a:blip>
            <a:srcRect/>
            <a:stretch/>
          </p:blipFill>
          <p:spPr>
            <a:xfrm>
              <a:off x="1530568" y="5388104"/>
              <a:ext cx="186825" cy="200050"/>
            </a:xfrm>
            <a:prstGeom prst="rect">
              <a:avLst/>
            </a:prstGeom>
            <a:noFill/>
            <a:ln>
              <a:noFill/>
            </a:ln>
          </p:spPr>
        </p:pic>
        <p:sp>
          <p:nvSpPr>
            <p:cNvPr id="470" name="Google Shape;470;p11"/>
            <p:cNvSpPr txBox="1"/>
            <p:nvPr/>
          </p:nvSpPr>
          <p:spPr>
            <a:xfrm>
              <a:off x="1430485" y="5358382"/>
              <a:ext cx="2186475" cy="225639"/>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None/>
              </a:pPr>
              <a:r>
                <a:rPr lang="en-US" sz="800">
                  <a:solidFill>
                    <a:srgbClr val="538135"/>
                  </a:solidFill>
                  <a:latin typeface="Calibri"/>
                  <a:ea typeface="Calibri"/>
                  <a:cs typeface="Calibri"/>
                  <a:sym typeface="Calibri"/>
                </a:rPr>
                <a:t>Villes MED durables</a:t>
              </a:r>
              <a:endParaRPr sz="800">
                <a:solidFill>
                  <a:schemeClr val="lt1"/>
                </a:solidFill>
                <a:latin typeface="Calibri"/>
                <a:ea typeface="Calibri"/>
                <a:cs typeface="Calibri"/>
                <a:sym typeface="Calibri"/>
              </a:endParaRPr>
            </a:p>
          </p:txBody>
        </p:sp>
      </p:grpSp>
      <p:sp>
        <p:nvSpPr>
          <p:cNvPr id="15" name="TextBox 14">
            <a:extLst>
              <a:ext uri="{FF2B5EF4-FFF2-40B4-BE49-F238E27FC236}">
                <a16:creationId xmlns:a16="http://schemas.microsoft.com/office/drawing/2014/main" id="{109A729E-0C65-42BA-8793-F001E8E1F212}"/>
              </a:ext>
            </a:extLst>
          </p:cNvPr>
          <p:cNvSpPr txBox="1"/>
          <p:nvPr/>
        </p:nvSpPr>
        <p:spPr>
          <a:xfrm>
            <a:off x="478298" y="709780"/>
            <a:ext cx="9180051" cy="3970318"/>
          </a:xfrm>
          <a:prstGeom prst="rect">
            <a:avLst/>
          </a:prstGeom>
          <a:noFill/>
        </p:spPr>
        <p:txBody>
          <a:bodyPr wrap="square">
            <a:spAutoFit/>
          </a:bodyPr>
          <a:lstStyle/>
          <a:p>
            <a:pPr marL="285750" indent="-285750">
              <a:lnSpc>
                <a:spcPct val="200000"/>
              </a:lnSpc>
              <a:buFont typeface="Arial" panose="020B0604020202020204" pitchFamily="34" charset="0"/>
              <a:buChar char="•"/>
            </a:pPr>
            <a:r>
              <a:rPr lang="en-US" b="1" dirty="0" smtClean="0"/>
              <a:t>Adopter </a:t>
            </a:r>
            <a:r>
              <a:rPr lang="en-US" b="1" dirty="0"/>
              <a:t>une gouvernance adaptative </a:t>
            </a:r>
            <a:r>
              <a:rPr lang="en-US" dirty="0"/>
              <a:t>: </a:t>
            </a:r>
            <a:r>
              <a:rPr lang="en-US" u="sng" dirty="0"/>
              <a:t>répondre à l'évolution des circonstances et aux réactions de la communauté </a:t>
            </a:r>
            <a:r>
              <a:rPr lang="en-US" dirty="0"/>
              <a:t>qui sont essentielles au succès des projets durables.</a:t>
            </a:r>
          </a:p>
          <a:p>
            <a:pPr>
              <a:lnSpc>
                <a:spcPct val="200000"/>
              </a:lnSpc>
            </a:pPr>
            <a:endParaRPr lang="en-US" dirty="0"/>
          </a:p>
          <a:p>
            <a:pPr marL="285750" indent="-285750">
              <a:lnSpc>
                <a:spcPct val="200000"/>
              </a:lnSpc>
              <a:buFont typeface="Arial" panose="020B0604020202020204" pitchFamily="34" charset="0"/>
              <a:buChar char="•"/>
            </a:pPr>
            <a:r>
              <a:rPr lang="en-US" b="1" dirty="0" err="1" smtClean="0"/>
              <a:t>Utiliser</a:t>
            </a:r>
            <a:r>
              <a:rPr lang="en-US" b="1" dirty="0" smtClean="0"/>
              <a:t> </a:t>
            </a:r>
            <a:r>
              <a:rPr lang="en-US" b="1" dirty="0"/>
              <a:t>un système de mesure et de suivi </a:t>
            </a:r>
            <a:r>
              <a:rPr lang="en-US" dirty="0"/>
              <a:t>: mettre en œuvre un système de suivi et d'évaluation solide qui aide à suivre les progrès afin de </a:t>
            </a:r>
            <a:r>
              <a:rPr lang="en-US" u="sng" dirty="0"/>
              <a:t>recenser les domaines à améliorer et d'assurer la responsabilisation dans la réalisation des objectifs de durabilité.</a:t>
            </a:r>
          </a:p>
          <a:p>
            <a:pPr>
              <a:lnSpc>
                <a:spcPct val="200000"/>
              </a:lnSpc>
            </a:pPr>
            <a:endParaRPr lang="en-US" dirty="0"/>
          </a:p>
          <a:p>
            <a:pPr marL="285750" indent="-285750">
              <a:lnSpc>
                <a:spcPct val="200000"/>
              </a:lnSpc>
              <a:buFont typeface="Arial" panose="020B0604020202020204" pitchFamily="34" charset="0"/>
              <a:buChar char="•"/>
            </a:pPr>
            <a:r>
              <a:rPr lang="en-US" b="1" smtClean="0"/>
              <a:t>Alignement</a:t>
            </a:r>
            <a:r>
              <a:rPr lang="en-US" b="1" dirty="0" smtClean="0"/>
              <a:t> </a:t>
            </a:r>
            <a:r>
              <a:rPr lang="en-US" b="1" dirty="0"/>
              <a:t>des politiques </a:t>
            </a:r>
            <a:r>
              <a:rPr lang="en-US" dirty="0"/>
              <a:t>: aligner les politiques locales sur les objectifs régionaux et nationaux plus larges en matière de durabilité. Cela est </a:t>
            </a:r>
            <a:r>
              <a:rPr lang="en-US" u="sng" dirty="0"/>
              <a:t>essentiel pour créer un réseau cohérent et interconnecté de villes durables.</a:t>
            </a:r>
          </a:p>
        </p:txBody>
      </p:sp>
    </p:spTree>
    <p:extLst>
      <p:ext uri="{BB962C8B-B14F-4D97-AF65-F5344CB8AC3E}">
        <p14:creationId xmlns:p14="http://schemas.microsoft.com/office/powerpoint/2010/main" val="4684685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g29de373f918_0_0"/>
          <p:cNvSpPr/>
          <p:nvPr/>
        </p:nvSpPr>
        <p:spPr>
          <a:xfrm>
            <a:off x="1214942" y="601660"/>
            <a:ext cx="6638100" cy="3555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123" name="Google Shape;123;g29de373f918_0_0"/>
          <p:cNvSpPr/>
          <p:nvPr/>
        </p:nvSpPr>
        <p:spPr>
          <a:xfrm>
            <a:off x="1208374" y="588960"/>
            <a:ext cx="5328900" cy="3507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124" name="Google Shape;124;g29de373f918_0_0"/>
          <p:cNvSpPr txBox="1"/>
          <p:nvPr/>
        </p:nvSpPr>
        <p:spPr>
          <a:xfrm>
            <a:off x="138061" y="779460"/>
            <a:ext cx="8459700" cy="375447"/>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None/>
            </a:pPr>
            <a:r>
              <a:rPr lang="en-US" sz="1600" b="1" dirty="0">
                <a:solidFill>
                  <a:srgbClr val="3F3F3F"/>
                </a:solidFill>
              </a:rPr>
              <a:t>Conditions Climatiques</a:t>
            </a:r>
            <a:endParaRPr dirty="0"/>
          </a:p>
        </p:txBody>
      </p:sp>
      <p:sp>
        <p:nvSpPr>
          <p:cNvPr id="125" name="Google Shape;125;g29de373f918_0_0"/>
          <p:cNvSpPr/>
          <p:nvPr/>
        </p:nvSpPr>
        <p:spPr>
          <a:xfrm>
            <a:off x="0" y="60395"/>
            <a:ext cx="10080600" cy="423000"/>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126" name="Google Shape;126;g29de373f918_0_0"/>
          <p:cNvSpPr txBox="1"/>
          <p:nvPr/>
        </p:nvSpPr>
        <p:spPr>
          <a:xfrm>
            <a:off x="138061" y="34784"/>
            <a:ext cx="9720900" cy="481630"/>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None/>
            </a:pPr>
            <a:r>
              <a:rPr lang="en-US" sz="2200" b="1" dirty="0">
                <a:solidFill>
                  <a:schemeClr val="lt1"/>
                </a:solidFill>
                <a:latin typeface="Arial"/>
                <a:ea typeface="Arial"/>
                <a:cs typeface="Arial"/>
                <a:sym typeface="Arial"/>
              </a:rPr>
              <a:t>Aperçu et principales caractéristiques du pilote</a:t>
            </a:r>
            <a:endParaRPr dirty="0"/>
          </a:p>
        </p:txBody>
      </p:sp>
      <p:pic>
        <p:nvPicPr>
          <p:cNvPr id="127" name="Google Shape;127;g29de373f918_0_0"/>
          <p:cNvPicPr preferRelativeResize="0"/>
          <p:nvPr/>
        </p:nvPicPr>
        <p:blipFill rotWithShape="1">
          <a:blip r:embed="rId3">
            <a:alphaModFix/>
          </a:blip>
          <a:srcRect/>
          <a:stretch/>
        </p:blipFill>
        <p:spPr>
          <a:xfrm>
            <a:off x="0" y="5188326"/>
            <a:ext cx="433388" cy="490536"/>
          </a:xfrm>
          <a:prstGeom prst="rect">
            <a:avLst/>
          </a:prstGeom>
          <a:noFill/>
          <a:ln>
            <a:noFill/>
          </a:ln>
        </p:spPr>
      </p:pic>
      <p:sp>
        <p:nvSpPr>
          <p:cNvPr id="128" name="Google Shape;128;g29de373f918_0_0"/>
          <p:cNvSpPr/>
          <p:nvPr/>
        </p:nvSpPr>
        <p:spPr>
          <a:xfrm>
            <a:off x="-88439" y="5297194"/>
            <a:ext cx="566700" cy="219000"/>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chemeClr val="lt1"/>
              </a:buClr>
              <a:buSzPts val="900"/>
              <a:buFont typeface="Times New Roman"/>
              <a:buNone/>
            </a:pPr>
            <a:fld id="{00000000-1234-1234-1234-123412341234}" type="slidenum">
              <a:rPr lang="en-US" sz="900">
                <a:solidFill>
                  <a:schemeClr val="lt1"/>
                </a:solidFill>
                <a:latin typeface="Arial"/>
                <a:ea typeface="Arial"/>
                <a:cs typeface="Arial"/>
                <a:sym typeface="Arial"/>
              </a:rPr>
              <a:t>3</a:t>
            </a:fld>
            <a:endParaRPr sz="900">
              <a:solidFill>
                <a:schemeClr val="lt1"/>
              </a:solidFill>
              <a:latin typeface="Arial"/>
              <a:ea typeface="Arial"/>
              <a:cs typeface="Arial"/>
              <a:sym typeface="Arial"/>
            </a:endParaRPr>
          </a:p>
        </p:txBody>
      </p:sp>
      <p:sp>
        <p:nvSpPr>
          <p:cNvPr id="129" name="Google Shape;129;g29de373f918_0_0"/>
          <p:cNvSpPr/>
          <p:nvPr/>
        </p:nvSpPr>
        <p:spPr>
          <a:xfrm>
            <a:off x="3108960" y="5313652"/>
            <a:ext cx="5010000" cy="412800"/>
          </a:xfrm>
          <a:prstGeom prst="rect">
            <a:avLst/>
          </a:prstGeom>
          <a:noFill/>
          <a:ln>
            <a:noFill/>
          </a:ln>
        </p:spPr>
        <p:txBody>
          <a:bodyPr spcFirstLastPara="1" wrap="square" lIns="90000" tIns="45000" rIns="90000" bIns="45000" anchor="t" anchorCtr="0">
            <a:noAutofit/>
          </a:bodyPr>
          <a:lstStyle/>
          <a:p>
            <a:pPr marL="0" marR="0" lvl="0" indent="0" algn="l" defTabSz="449263" rtl="0" eaLnBrk="1" fontAlgn="base" latinLnBrk="0" hangingPunct="1">
              <a:lnSpc>
                <a:spcPct val="115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US"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rPr>
              <a:t>MODULE DE FORMATION 6 - PRÉSENTATION DES ÉTUDES DE CAS PILOTES</a:t>
            </a:r>
            <a:endParaRPr kumimoji="0" lang="it-IT"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endParaRPr>
          </a:p>
        </p:txBody>
      </p:sp>
      <p:grpSp>
        <p:nvGrpSpPr>
          <p:cNvPr id="130" name="Google Shape;130;g29de373f918_0_0"/>
          <p:cNvGrpSpPr/>
          <p:nvPr/>
        </p:nvGrpSpPr>
        <p:grpSpPr>
          <a:xfrm>
            <a:off x="8335582" y="5085538"/>
            <a:ext cx="1998370" cy="530977"/>
            <a:chOff x="1430485" y="5013244"/>
            <a:chExt cx="2186400" cy="580938"/>
          </a:xfrm>
        </p:grpSpPr>
        <p:pic>
          <p:nvPicPr>
            <p:cNvPr id="131" name="Google Shape;131;g29de373f918_0_0"/>
            <p:cNvPicPr preferRelativeResize="0"/>
            <p:nvPr/>
          </p:nvPicPr>
          <p:blipFill rotWithShape="1">
            <a:blip r:embed="rId4">
              <a:alphaModFix/>
            </a:blip>
            <a:srcRect/>
            <a:stretch/>
          </p:blipFill>
          <p:spPr>
            <a:xfrm>
              <a:off x="1531581" y="5013244"/>
              <a:ext cx="1748331" cy="365571"/>
            </a:xfrm>
            <a:prstGeom prst="rect">
              <a:avLst/>
            </a:prstGeom>
            <a:noFill/>
            <a:ln>
              <a:noFill/>
            </a:ln>
          </p:spPr>
        </p:pic>
        <p:pic>
          <p:nvPicPr>
            <p:cNvPr id="132" name="Google Shape;132;g29de373f918_0_0"/>
            <p:cNvPicPr preferRelativeResize="0"/>
            <p:nvPr/>
          </p:nvPicPr>
          <p:blipFill rotWithShape="1">
            <a:blip r:embed="rId5">
              <a:alphaModFix/>
            </a:blip>
            <a:srcRect/>
            <a:stretch/>
          </p:blipFill>
          <p:spPr>
            <a:xfrm>
              <a:off x="1530568" y="5388104"/>
              <a:ext cx="186825" cy="200050"/>
            </a:xfrm>
            <a:prstGeom prst="rect">
              <a:avLst/>
            </a:prstGeom>
            <a:noFill/>
            <a:ln>
              <a:noFill/>
            </a:ln>
          </p:spPr>
        </p:pic>
        <p:sp>
          <p:nvSpPr>
            <p:cNvPr id="133" name="Google Shape;133;g29de373f918_0_0"/>
            <p:cNvSpPr txBox="1"/>
            <p:nvPr/>
          </p:nvSpPr>
          <p:spPr>
            <a:xfrm>
              <a:off x="1430485" y="5358382"/>
              <a:ext cx="2186400" cy="235800"/>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None/>
              </a:pPr>
              <a:r>
                <a:rPr lang="en-US" sz="800">
                  <a:solidFill>
                    <a:srgbClr val="538135"/>
                  </a:solidFill>
                  <a:latin typeface="Calibri"/>
                  <a:ea typeface="Calibri"/>
                  <a:cs typeface="Calibri"/>
                  <a:sym typeface="Calibri"/>
                </a:rPr>
                <a:t>Villes MED durables</a:t>
              </a:r>
              <a:endParaRPr sz="800">
                <a:solidFill>
                  <a:schemeClr val="lt1"/>
                </a:solidFill>
                <a:latin typeface="Calibri"/>
                <a:ea typeface="Calibri"/>
                <a:cs typeface="Calibri"/>
                <a:sym typeface="Calibri"/>
              </a:endParaRPr>
            </a:p>
          </p:txBody>
        </p:sp>
      </p:grpSp>
      <p:pic>
        <p:nvPicPr>
          <p:cNvPr id="15" name="Google Shape;116;p3">
            <a:extLst>
              <a:ext uri="{FF2B5EF4-FFF2-40B4-BE49-F238E27FC236}">
                <a16:creationId xmlns:a16="http://schemas.microsoft.com/office/drawing/2014/main" id="{23AB05F8-0741-4D8E-9316-3E03170F03FD}"/>
              </a:ext>
            </a:extLst>
          </p:cNvPr>
          <p:cNvPicPr preferRelativeResize="0"/>
          <p:nvPr/>
        </p:nvPicPr>
        <p:blipFill rotWithShape="1">
          <a:blip r:embed="rId6">
            <a:alphaModFix/>
          </a:blip>
          <a:srcRect/>
          <a:stretch/>
        </p:blipFill>
        <p:spPr>
          <a:xfrm>
            <a:off x="6748341" y="592164"/>
            <a:ext cx="855352" cy="963952"/>
          </a:xfrm>
          <a:prstGeom prst="rect">
            <a:avLst/>
          </a:prstGeom>
          <a:noFill/>
          <a:ln>
            <a:noFill/>
          </a:ln>
        </p:spPr>
      </p:pic>
      <p:pic>
        <p:nvPicPr>
          <p:cNvPr id="16" name="Google Shape;117;p3">
            <a:extLst>
              <a:ext uri="{FF2B5EF4-FFF2-40B4-BE49-F238E27FC236}">
                <a16:creationId xmlns:a16="http://schemas.microsoft.com/office/drawing/2014/main" id="{67FBAE3E-335D-4876-B58D-EDF6B7EEF80E}"/>
              </a:ext>
            </a:extLst>
          </p:cNvPr>
          <p:cNvPicPr preferRelativeResize="0"/>
          <p:nvPr/>
        </p:nvPicPr>
        <p:blipFill rotWithShape="1">
          <a:blip r:embed="rId7">
            <a:alphaModFix/>
          </a:blip>
          <a:srcRect/>
          <a:stretch/>
        </p:blipFill>
        <p:spPr>
          <a:xfrm>
            <a:off x="7614155" y="534648"/>
            <a:ext cx="2371725" cy="3467100"/>
          </a:xfrm>
          <a:prstGeom prst="rect">
            <a:avLst/>
          </a:prstGeom>
          <a:noFill/>
          <a:ln>
            <a:noFill/>
          </a:ln>
        </p:spPr>
      </p:pic>
      <p:sp>
        <p:nvSpPr>
          <p:cNvPr id="17" name="Rectangle 16">
            <a:extLst>
              <a:ext uri="{FF2B5EF4-FFF2-40B4-BE49-F238E27FC236}">
                <a16:creationId xmlns:a16="http://schemas.microsoft.com/office/drawing/2014/main" id="{778E8CCB-9433-4A07-AF3A-BAD3FBD31BB5}"/>
              </a:ext>
            </a:extLst>
          </p:cNvPr>
          <p:cNvSpPr/>
          <p:nvPr/>
        </p:nvSpPr>
        <p:spPr>
          <a:xfrm>
            <a:off x="478261" y="4252762"/>
            <a:ext cx="6326641" cy="954107"/>
          </a:xfrm>
          <a:prstGeom prst="rect">
            <a:avLst/>
          </a:prstGeom>
        </p:spPr>
        <p:txBody>
          <a:bodyPr wrap="square">
            <a:spAutoFit/>
          </a:bodyPr>
          <a:lstStyle/>
          <a:p>
            <a:pPr algn="just"/>
            <a:r>
              <a:rPr lang="en-US" dirty="0">
                <a:latin typeface="+mj-lt"/>
              </a:rPr>
              <a:t>Le climat est classé comme semi-aride méditerranéen</a:t>
            </a:r>
          </a:p>
          <a:p>
            <a:pPr marL="171450" indent="-171450" algn="just">
              <a:buFont typeface="Arial" panose="020B0604020202020204" pitchFamily="34" charset="0"/>
              <a:buChar char="•"/>
            </a:pPr>
            <a:endParaRPr lang="en-US" dirty="0">
              <a:latin typeface="+mj-lt"/>
            </a:endParaRPr>
          </a:p>
          <a:p>
            <a:pPr marL="171450" indent="-171450" algn="just">
              <a:buFont typeface="Arial" panose="020B0604020202020204" pitchFamily="34" charset="0"/>
              <a:buChar char="•"/>
            </a:pPr>
            <a:r>
              <a:rPr lang="en-US" dirty="0">
                <a:latin typeface="+mj-lt"/>
              </a:rPr>
              <a:t>Saisons estivales chaudes et sèches </a:t>
            </a:r>
          </a:p>
          <a:p>
            <a:pPr marL="171450" indent="-171450" algn="just">
              <a:buFont typeface="Arial" panose="020B0604020202020204" pitchFamily="34" charset="0"/>
              <a:buChar char="•"/>
            </a:pPr>
            <a:r>
              <a:rPr lang="en-US" dirty="0">
                <a:latin typeface="+mj-lt"/>
              </a:rPr>
              <a:t>Saisons hivernales froides et humides</a:t>
            </a:r>
          </a:p>
        </p:txBody>
      </p:sp>
      <p:graphicFrame>
        <p:nvGraphicFramePr>
          <p:cNvPr id="3" name="Table 2">
            <a:extLst>
              <a:ext uri="{FF2B5EF4-FFF2-40B4-BE49-F238E27FC236}">
                <a16:creationId xmlns:a16="http://schemas.microsoft.com/office/drawing/2014/main" id="{8AC7D8AF-C298-40E7-A176-CEDB8899B857}"/>
              </a:ext>
            </a:extLst>
          </p:cNvPr>
          <p:cNvGraphicFramePr>
            <a:graphicFrameLocks noGrp="1"/>
          </p:cNvGraphicFramePr>
          <p:nvPr>
            <p:extLst>
              <p:ext uri="{D42A27DB-BD31-4B8C-83A1-F6EECF244321}">
                <p14:modId xmlns:p14="http://schemas.microsoft.com/office/powerpoint/2010/main" val="510943970"/>
              </p:ext>
            </p:extLst>
          </p:nvPr>
        </p:nvGraphicFramePr>
        <p:xfrm>
          <a:off x="246313" y="1220206"/>
          <a:ext cx="6326639" cy="3017951"/>
        </p:xfrm>
        <a:graphic>
          <a:graphicData uri="http://schemas.openxmlformats.org/drawingml/2006/table">
            <a:tbl>
              <a:tblPr firstRow="1" firstCol="1" bandRow="1"/>
              <a:tblGrid>
                <a:gridCol w="589682">
                  <a:extLst>
                    <a:ext uri="{9D8B030D-6E8A-4147-A177-3AD203B41FA5}">
                      <a16:colId xmlns:a16="http://schemas.microsoft.com/office/drawing/2014/main" val="1433007110"/>
                    </a:ext>
                  </a:extLst>
                </a:gridCol>
                <a:gridCol w="428738">
                  <a:extLst>
                    <a:ext uri="{9D8B030D-6E8A-4147-A177-3AD203B41FA5}">
                      <a16:colId xmlns:a16="http://schemas.microsoft.com/office/drawing/2014/main" val="3519563259"/>
                    </a:ext>
                  </a:extLst>
                </a:gridCol>
                <a:gridCol w="428738">
                  <a:extLst>
                    <a:ext uri="{9D8B030D-6E8A-4147-A177-3AD203B41FA5}">
                      <a16:colId xmlns:a16="http://schemas.microsoft.com/office/drawing/2014/main" val="4191002598"/>
                    </a:ext>
                  </a:extLst>
                </a:gridCol>
                <a:gridCol w="428738">
                  <a:extLst>
                    <a:ext uri="{9D8B030D-6E8A-4147-A177-3AD203B41FA5}">
                      <a16:colId xmlns:a16="http://schemas.microsoft.com/office/drawing/2014/main" val="436782411"/>
                    </a:ext>
                  </a:extLst>
                </a:gridCol>
                <a:gridCol w="428738">
                  <a:extLst>
                    <a:ext uri="{9D8B030D-6E8A-4147-A177-3AD203B41FA5}">
                      <a16:colId xmlns:a16="http://schemas.microsoft.com/office/drawing/2014/main" val="938813927"/>
                    </a:ext>
                  </a:extLst>
                </a:gridCol>
                <a:gridCol w="428738">
                  <a:extLst>
                    <a:ext uri="{9D8B030D-6E8A-4147-A177-3AD203B41FA5}">
                      <a16:colId xmlns:a16="http://schemas.microsoft.com/office/drawing/2014/main" val="3008125540"/>
                    </a:ext>
                  </a:extLst>
                </a:gridCol>
                <a:gridCol w="428738">
                  <a:extLst>
                    <a:ext uri="{9D8B030D-6E8A-4147-A177-3AD203B41FA5}">
                      <a16:colId xmlns:a16="http://schemas.microsoft.com/office/drawing/2014/main" val="1882998278"/>
                    </a:ext>
                  </a:extLst>
                </a:gridCol>
                <a:gridCol w="428738">
                  <a:extLst>
                    <a:ext uri="{9D8B030D-6E8A-4147-A177-3AD203B41FA5}">
                      <a16:colId xmlns:a16="http://schemas.microsoft.com/office/drawing/2014/main" val="2188232645"/>
                    </a:ext>
                  </a:extLst>
                </a:gridCol>
                <a:gridCol w="428738">
                  <a:extLst>
                    <a:ext uri="{9D8B030D-6E8A-4147-A177-3AD203B41FA5}">
                      <a16:colId xmlns:a16="http://schemas.microsoft.com/office/drawing/2014/main" val="2791095565"/>
                    </a:ext>
                  </a:extLst>
                </a:gridCol>
                <a:gridCol w="428738">
                  <a:extLst>
                    <a:ext uri="{9D8B030D-6E8A-4147-A177-3AD203B41FA5}">
                      <a16:colId xmlns:a16="http://schemas.microsoft.com/office/drawing/2014/main" val="3932540682"/>
                    </a:ext>
                  </a:extLst>
                </a:gridCol>
                <a:gridCol w="428738">
                  <a:extLst>
                    <a:ext uri="{9D8B030D-6E8A-4147-A177-3AD203B41FA5}">
                      <a16:colId xmlns:a16="http://schemas.microsoft.com/office/drawing/2014/main" val="3954430123"/>
                    </a:ext>
                  </a:extLst>
                </a:gridCol>
                <a:gridCol w="428738">
                  <a:extLst>
                    <a:ext uri="{9D8B030D-6E8A-4147-A177-3AD203B41FA5}">
                      <a16:colId xmlns:a16="http://schemas.microsoft.com/office/drawing/2014/main" val="3042477591"/>
                    </a:ext>
                  </a:extLst>
                </a:gridCol>
                <a:gridCol w="428738">
                  <a:extLst>
                    <a:ext uri="{9D8B030D-6E8A-4147-A177-3AD203B41FA5}">
                      <a16:colId xmlns:a16="http://schemas.microsoft.com/office/drawing/2014/main" val="4171846512"/>
                    </a:ext>
                  </a:extLst>
                </a:gridCol>
                <a:gridCol w="592101">
                  <a:extLst>
                    <a:ext uri="{9D8B030D-6E8A-4147-A177-3AD203B41FA5}">
                      <a16:colId xmlns:a16="http://schemas.microsoft.com/office/drawing/2014/main" val="986253340"/>
                    </a:ext>
                  </a:extLst>
                </a:gridCol>
              </a:tblGrid>
              <a:tr h="215549">
                <a:tc gridSpan="14">
                  <a:txBody>
                    <a:bodyPr/>
                    <a:lstStyle/>
                    <a:p>
                      <a:pPr marL="0" marR="0" algn="ctr">
                        <a:lnSpc>
                          <a:spcPts val="1440"/>
                        </a:lnSpc>
                        <a:spcBef>
                          <a:spcPts val="0"/>
                        </a:spcBef>
                        <a:spcAft>
                          <a:spcPts val="800"/>
                        </a:spcAft>
                      </a:pPr>
                      <a:r>
                        <a:rPr lang="en-GB" sz="1200" b="1" dirty="0" err="1">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données</a:t>
                      </a:r>
                      <a:r>
                        <a:rPr lang="en-GB" sz="1200" b="1" dirty="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 climatiques </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709869501"/>
                  </a:ext>
                </a:extLst>
              </a:tr>
              <a:tr h="378112">
                <a:tc>
                  <a:txBody>
                    <a:bodyPr/>
                    <a:lstStyle/>
                    <a:p>
                      <a:pPr marL="0" marR="0" algn="ctr">
                        <a:lnSpc>
                          <a:spcPts val="1440"/>
                        </a:lnSpc>
                        <a:spcBef>
                          <a:spcPts val="0"/>
                        </a:spcBef>
                        <a:spcAft>
                          <a:spcPts val="800"/>
                        </a:spcAft>
                      </a:pPr>
                      <a:r>
                        <a:rPr lang="en-GB" sz="1200" b="1">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mois</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FFFF"/>
                    </a:solidFill>
                  </a:tcPr>
                </a:tc>
                <a:tc>
                  <a:txBody>
                    <a:bodyPr/>
                    <a:lstStyle/>
                    <a:p>
                      <a:pPr marL="0" marR="0" algn="ctr">
                        <a:lnSpc>
                          <a:spcPts val="1440"/>
                        </a:lnSpc>
                        <a:spcBef>
                          <a:spcPts val="0"/>
                        </a:spcBef>
                        <a:spcAft>
                          <a:spcPts val="800"/>
                        </a:spcAft>
                      </a:pPr>
                      <a:r>
                        <a:rPr lang="en-GB" sz="1200" b="1">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Jan</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FFFF"/>
                    </a:solidFill>
                  </a:tcPr>
                </a:tc>
                <a:tc>
                  <a:txBody>
                    <a:bodyPr/>
                    <a:lstStyle/>
                    <a:p>
                      <a:pPr marL="0" marR="0" algn="ctr">
                        <a:lnSpc>
                          <a:spcPts val="1440"/>
                        </a:lnSpc>
                        <a:spcBef>
                          <a:spcPts val="0"/>
                        </a:spcBef>
                        <a:spcAft>
                          <a:spcPts val="800"/>
                        </a:spcAft>
                      </a:pPr>
                      <a:r>
                        <a:rPr lang="en-GB" sz="1200" b="1">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Fév</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FFFF"/>
                    </a:solidFill>
                  </a:tcPr>
                </a:tc>
                <a:tc>
                  <a:txBody>
                    <a:bodyPr/>
                    <a:lstStyle/>
                    <a:p>
                      <a:pPr marL="0" marR="0" algn="ctr">
                        <a:lnSpc>
                          <a:spcPts val="1440"/>
                        </a:lnSpc>
                        <a:spcBef>
                          <a:spcPts val="0"/>
                        </a:spcBef>
                        <a:spcAft>
                          <a:spcPts val="800"/>
                        </a:spcAft>
                      </a:pPr>
                      <a:r>
                        <a:rPr lang="en-GB" sz="1100" b="1">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Mars</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FFFF"/>
                    </a:solidFill>
                  </a:tcPr>
                </a:tc>
                <a:tc>
                  <a:txBody>
                    <a:bodyPr/>
                    <a:lstStyle/>
                    <a:p>
                      <a:pPr marL="0" marR="0" algn="ctr">
                        <a:lnSpc>
                          <a:spcPts val="1440"/>
                        </a:lnSpc>
                        <a:spcBef>
                          <a:spcPts val="0"/>
                        </a:spcBef>
                        <a:spcAft>
                          <a:spcPts val="800"/>
                        </a:spcAft>
                      </a:pPr>
                      <a:r>
                        <a:rPr lang="en-GB" sz="1100" b="1">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Avr</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FFFF"/>
                    </a:solidFill>
                  </a:tcPr>
                </a:tc>
                <a:tc>
                  <a:txBody>
                    <a:bodyPr/>
                    <a:lstStyle/>
                    <a:p>
                      <a:pPr marL="0" marR="0" algn="ctr">
                        <a:lnSpc>
                          <a:spcPts val="1440"/>
                        </a:lnSpc>
                        <a:spcBef>
                          <a:spcPts val="0"/>
                        </a:spcBef>
                        <a:spcAft>
                          <a:spcPts val="800"/>
                        </a:spcAft>
                      </a:pPr>
                      <a:r>
                        <a:rPr lang="en-GB" sz="1100" b="1">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Mai</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FFFF"/>
                    </a:solidFill>
                  </a:tcPr>
                </a:tc>
                <a:tc>
                  <a:txBody>
                    <a:bodyPr/>
                    <a:lstStyle/>
                    <a:p>
                      <a:pPr marL="0" marR="0" algn="ctr">
                        <a:lnSpc>
                          <a:spcPts val="1440"/>
                        </a:lnSpc>
                        <a:spcBef>
                          <a:spcPts val="0"/>
                        </a:spcBef>
                        <a:spcAft>
                          <a:spcPts val="800"/>
                        </a:spcAft>
                      </a:pPr>
                      <a:r>
                        <a:rPr lang="en-GB" sz="1100" b="1">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Juin</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FFFF"/>
                    </a:solidFill>
                  </a:tcPr>
                </a:tc>
                <a:tc>
                  <a:txBody>
                    <a:bodyPr/>
                    <a:lstStyle/>
                    <a:p>
                      <a:pPr marL="0" marR="0" algn="ctr">
                        <a:lnSpc>
                          <a:spcPts val="1440"/>
                        </a:lnSpc>
                        <a:spcBef>
                          <a:spcPts val="0"/>
                        </a:spcBef>
                        <a:spcAft>
                          <a:spcPts val="800"/>
                        </a:spcAft>
                      </a:pPr>
                      <a:r>
                        <a:rPr lang="en-GB" sz="1100" b="1">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Juil</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FFFF"/>
                    </a:solidFill>
                  </a:tcPr>
                </a:tc>
                <a:tc>
                  <a:txBody>
                    <a:bodyPr/>
                    <a:lstStyle/>
                    <a:p>
                      <a:pPr marL="0" marR="0" algn="ctr">
                        <a:lnSpc>
                          <a:spcPts val="1440"/>
                        </a:lnSpc>
                        <a:spcBef>
                          <a:spcPts val="0"/>
                        </a:spcBef>
                        <a:spcAft>
                          <a:spcPts val="800"/>
                        </a:spcAft>
                      </a:pPr>
                      <a:r>
                        <a:rPr lang="en-GB" sz="1100" b="1">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Août</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FFFF"/>
                    </a:solidFill>
                  </a:tcPr>
                </a:tc>
                <a:tc>
                  <a:txBody>
                    <a:bodyPr/>
                    <a:lstStyle/>
                    <a:p>
                      <a:pPr marL="0" marR="0" algn="ctr">
                        <a:lnSpc>
                          <a:spcPts val="1440"/>
                        </a:lnSpc>
                        <a:spcBef>
                          <a:spcPts val="0"/>
                        </a:spcBef>
                        <a:spcAft>
                          <a:spcPts val="800"/>
                        </a:spcAft>
                      </a:pPr>
                      <a:r>
                        <a:rPr lang="en-GB" sz="1100" b="1">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sept.</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FFFF"/>
                    </a:solidFill>
                  </a:tcPr>
                </a:tc>
                <a:tc>
                  <a:txBody>
                    <a:bodyPr/>
                    <a:lstStyle/>
                    <a:p>
                      <a:pPr marL="0" marR="0" algn="ctr">
                        <a:lnSpc>
                          <a:spcPts val="1440"/>
                        </a:lnSpc>
                        <a:spcBef>
                          <a:spcPts val="0"/>
                        </a:spcBef>
                        <a:spcAft>
                          <a:spcPts val="800"/>
                        </a:spcAft>
                      </a:pPr>
                      <a:r>
                        <a:rPr lang="en-GB" sz="1100" b="1">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Oct</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FFFF"/>
                    </a:solidFill>
                  </a:tcPr>
                </a:tc>
                <a:tc>
                  <a:txBody>
                    <a:bodyPr/>
                    <a:lstStyle/>
                    <a:p>
                      <a:pPr marL="0" marR="0" algn="ctr">
                        <a:lnSpc>
                          <a:spcPts val="1440"/>
                        </a:lnSpc>
                        <a:spcBef>
                          <a:spcPts val="0"/>
                        </a:spcBef>
                        <a:spcAft>
                          <a:spcPts val="800"/>
                        </a:spcAft>
                      </a:pPr>
                      <a:r>
                        <a:rPr lang="en-GB" sz="1100" b="1">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Nov</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FFFF"/>
                    </a:solidFill>
                  </a:tcPr>
                </a:tc>
                <a:tc>
                  <a:txBody>
                    <a:bodyPr/>
                    <a:lstStyle/>
                    <a:p>
                      <a:pPr marL="0" marR="0" algn="ctr">
                        <a:lnSpc>
                          <a:spcPts val="1440"/>
                        </a:lnSpc>
                        <a:spcBef>
                          <a:spcPts val="0"/>
                        </a:spcBef>
                        <a:spcAft>
                          <a:spcPts val="800"/>
                        </a:spcAft>
                      </a:pPr>
                      <a:r>
                        <a:rPr lang="en-GB" sz="1100" b="1">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Déc</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FFFF"/>
                    </a:solidFill>
                  </a:tcPr>
                </a:tc>
                <a:tc>
                  <a:txBody>
                    <a:bodyPr/>
                    <a:lstStyle/>
                    <a:p>
                      <a:pPr marL="0" marR="0" algn="ctr">
                        <a:lnSpc>
                          <a:spcPts val="1440"/>
                        </a:lnSpc>
                        <a:spcBef>
                          <a:spcPts val="0"/>
                        </a:spcBef>
                        <a:spcAft>
                          <a:spcPts val="800"/>
                        </a:spcAft>
                      </a:pPr>
                      <a:r>
                        <a:rPr lang="en-GB" sz="1100" b="1">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Année</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FFFF"/>
                    </a:solidFill>
                  </a:tcPr>
                </a:tc>
                <a:extLst>
                  <a:ext uri="{0D108BD9-81ED-4DB2-BD59-A6C34878D82A}">
                    <a16:rowId xmlns:a16="http://schemas.microsoft.com/office/drawing/2014/main" val="3928098078"/>
                  </a:ext>
                </a:extLst>
              </a:tr>
              <a:tr h="745799">
                <a:tc>
                  <a:txBody>
                    <a:bodyPr/>
                    <a:lstStyle/>
                    <a:p>
                      <a:pPr marL="0" marR="0" algn="ctr">
                        <a:lnSpc>
                          <a:spcPts val="1440"/>
                        </a:lnSpc>
                        <a:spcBef>
                          <a:spcPts val="0"/>
                        </a:spcBef>
                        <a:spcAft>
                          <a:spcPts val="800"/>
                        </a:spcAft>
                      </a:pPr>
                      <a:r>
                        <a:rPr lang="en-GB" sz="1200" b="1" dirty="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moyenne élevée de °C </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FFFF"/>
                    </a:solidFill>
                  </a:tcPr>
                </a:tc>
                <a:tc>
                  <a:txBody>
                    <a:bodyPr/>
                    <a:lstStyle/>
                    <a:p>
                      <a:pPr marL="0" marR="0" algn="ctr">
                        <a:lnSpc>
                          <a:spcPts val="1440"/>
                        </a:lnSpc>
                        <a:spcBef>
                          <a:spcPts val="0"/>
                        </a:spcBef>
                        <a:spcAft>
                          <a:spcPts val="800"/>
                        </a:spcAft>
                      </a:pPr>
                      <a:r>
                        <a:rPr lang="en-GB"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12,7</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C68D"/>
                    </a:solidFill>
                  </a:tcPr>
                </a:tc>
                <a:tc>
                  <a:txBody>
                    <a:bodyPr/>
                    <a:lstStyle/>
                    <a:p>
                      <a:pPr marL="0" marR="0" algn="ctr">
                        <a:lnSpc>
                          <a:spcPts val="1440"/>
                        </a:lnSpc>
                        <a:spcBef>
                          <a:spcPts val="0"/>
                        </a:spcBef>
                        <a:spcAft>
                          <a:spcPts val="800"/>
                        </a:spcAft>
                      </a:pPr>
                      <a:r>
                        <a:rPr lang="en-GB"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13,9</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BE7D"/>
                    </a:solidFill>
                  </a:tcPr>
                </a:tc>
                <a:tc>
                  <a:txBody>
                    <a:bodyPr/>
                    <a:lstStyle/>
                    <a:p>
                      <a:pPr marL="0" marR="0" algn="ctr">
                        <a:lnSpc>
                          <a:spcPts val="1440"/>
                        </a:lnSpc>
                        <a:spcBef>
                          <a:spcPts val="0"/>
                        </a:spcBef>
                        <a:spcAft>
                          <a:spcPts val="800"/>
                        </a:spcAft>
                      </a:pPr>
                      <a:r>
                        <a:rPr lang="en-GB"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17,6</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A44A"/>
                    </a:solidFill>
                  </a:tcPr>
                </a:tc>
                <a:tc>
                  <a:txBody>
                    <a:bodyPr/>
                    <a:lstStyle/>
                    <a:p>
                      <a:pPr marL="0" marR="0" algn="ctr">
                        <a:lnSpc>
                          <a:spcPts val="1440"/>
                        </a:lnSpc>
                        <a:spcBef>
                          <a:spcPts val="0"/>
                        </a:spcBef>
                        <a:spcAft>
                          <a:spcPts val="800"/>
                        </a:spcAft>
                      </a:pPr>
                      <a:r>
                        <a:rPr lang="en-GB"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23,3</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7D00"/>
                    </a:solidFill>
                  </a:tcPr>
                </a:tc>
                <a:tc>
                  <a:txBody>
                    <a:bodyPr/>
                    <a:lstStyle/>
                    <a:p>
                      <a:pPr marL="0" marR="0" algn="ctr">
                        <a:lnSpc>
                          <a:spcPts val="1440"/>
                        </a:lnSpc>
                        <a:spcBef>
                          <a:spcPts val="0"/>
                        </a:spcBef>
                        <a:spcAft>
                          <a:spcPts val="800"/>
                        </a:spcAft>
                      </a:pPr>
                      <a:r>
                        <a:rPr lang="en-GB"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27,9</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5D00"/>
                    </a:solidFill>
                  </a:tcPr>
                </a:tc>
                <a:tc>
                  <a:txBody>
                    <a:bodyPr/>
                    <a:lstStyle/>
                    <a:p>
                      <a:pPr marL="0" marR="0" algn="ctr">
                        <a:lnSpc>
                          <a:spcPts val="1440"/>
                        </a:lnSpc>
                        <a:spcBef>
                          <a:spcPts val="0"/>
                        </a:spcBef>
                        <a:spcAft>
                          <a:spcPts val="800"/>
                        </a:spcAft>
                      </a:pPr>
                      <a:r>
                        <a:rPr lang="en-GB"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30,9</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4900"/>
                    </a:solidFill>
                  </a:tcPr>
                </a:tc>
                <a:tc>
                  <a:txBody>
                    <a:bodyPr/>
                    <a:lstStyle/>
                    <a:p>
                      <a:pPr marL="0" marR="0" algn="ctr">
                        <a:lnSpc>
                          <a:spcPts val="1440"/>
                        </a:lnSpc>
                        <a:spcBef>
                          <a:spcPts val="0"/>
                        </a:spcBef>
                        <a:spcAft>
                          <a:spcPts val="800"/>
                        </a:spcAft>
                      </a:pPr>
                      <a:r>
                        <a:rPr lang="en-GB"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32,5</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3E00"/>
                    </a:solidFill>
                  </a:tcPr>
                </a:tc>
                <a:tc>
                  <a:txBody>
                    <a:bodyPr/>
                    <a:lstStyle/>
                    <a:p>
                      <a:pPr marL="0" marR="0" algn="ctr">
                        <a:lnSpc>
                          <a:spcPts val="1440"/>
                        </a:lnSpc>
                        <a:spcBef>
                          <a:spcPts val="0"/>
                        </a:spcBef>
                        <a:spcAft>
                          <a:spcPts val="800"/>
                        </a:spcAft>
                      </a:pPr>
                      <a:r>
                        <a:rPr lang="en-GB"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32,7</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3C00"/>
                    </a:solidFill>
                  </a:tcPr>
                </a:tc>
                <a:tc>
                  <a:txBody>
                    <a:bodyPr/>
                    <a:lstStyle/>
                    <a:p>
                      <a:pPr marL="0" marR="0" algn="ctr">
                        <a:lnSpc>
                          <a:spcPts val="1440"/>
                        </a:lnSpc>
                        <a:spcBef>
                          <a:spcPts val="0"/>
                        </a:spcBef>
                        <a:spcAft>
                          <a:spcPts val="800"/>
                        </a:spcAft>
                      </a:pPr>
                      <a:r>
                        <a:rPr lang="en-GB"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30,8</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4900"/>
                    </a:solidFill>
                  </a:tcPr>
                </a:tc>
                <a:tc>
                  <a:txBody>
                    <a:bodyPr/>
                    <a:lstStyle/>
                    <a:p>
                      <a:pPr marL="0" marR="0" algn="ctr">
                        <a:lnSpc>
                          <a:spcPts val="1440"/>
                        </a:lnSpc>
                        <a:spcBef>
                          <a:spcPts val="0"/>
                        </a:spcBef>
                        <a:spcAft>
                          <a:spcPts val="800"/>
                        </a:spcAft>
                      </a:pPr>
                      <a:r>
                        <a:rPr lang="en-GB"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26,8</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6500"/>
                    </a:solidFill>
                  </a:tcPr>
                </a:tc>
                <a:tc>
                  <a:txBody>
                    <a:bodyPr/>
                    <a:lstStyle/>
                    <a:p>
                      <a:pPr marL="0" marR="0" algn="ctr">
                        <a:lnSpc>
                          <a:spcPts val="1440"/>
                        </a:lnSpc>
                        <a:spcBef>
                          <a:spcPts val="0"/>
                        </a:spcBef>
                        <a:spcAft>
                          <a:spcPts val="800"/>
                        </a:spcAft>
                      </a:pPr>
                      <a:r>
                        <a:rPr lang="en-GB"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20,1</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9327"/>
                    </a:solidFill>
                  </a:tcPr>
                </a:tc>
                <a:tc>
                  <a:txBody>
                    <a:bodyPr/>
                    <a:lstStyle/>
                    <a:p>
                      <a:pPr marL="0" marR="0" algn="ctr">
                        <a:lnSpc>
                          <a:spcPts val="1440"/>
                        </a:lnSpc>
                        <a:spcBef>
                          <a:spcPts val="0"/>
                        </a:spcBef>
                        <a:spcAft>
                          <a:spcPts val="800"/>
                        </a:spcAft>
                      </a:pPr>
                      <a:r>
                        <a:rPr lang="en-GB"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14,6</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B973"/>
                    </a:solidFill>
                  </a:tcPr>
                </a:tc>
                <a:tc>
                  <a:txBody>
                    <a:bodyPr/>
                    <a:lstStyle/>
                    <a:p>
                      <a:pPr marL="0" marR="0" algn="ctr">
                        <a:lnSpc>
                          <a:spcPts val="1440"/>
                        </a:lnSpc>
                        <a:spcBef>
                          <a:spcPts val="0"/>
                        </a:spcBef>
                        <a:spcAft>
                          <a:spcPts val="800"/>
                        </a:spcAft>
                      </a:pPr>
                      <a:r>
                        <a:rPr lang="en-GB"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23,7</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7A00"/>
                    </a:solidFill>
                  </a:tcPr>
                </a:tc>
                <a:extLst>
                  <a:ext uri="{0D108BD9-81ED-4DB2-BD59-A6C34878D82A}">
                    <a16:rowId xmlns:a16="http://schemas.microsoft.com/office/drawing/2014/main" val="3178574434"/>
                  </a:ext>
                </a:extLst>
              </a:tr>
              <a:tr h="922549">
                <a:tc>
                  <a:txBody>
                    <a:bodyPr/>
                    <a:lstStyle/>
                    <a:p>
                      <a:pPr marL="0" marR="0" algn="ctr">
                        <a:lnSpc>
                          <a:spcPts val="1440"/>
                        </a:lnSpc>
                        <a:spcBef>
                          <a:spcPts val="0"/>
                        </a:spcBef>
                        <a:spcAft>
                          <a:spcPts val="800"/>
                        </a:spcAft>
                      </a:pPr>
                      <a:r>
                        <a:rPr lang="en-GB" sz="1200" b="1" dirty="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moyenne quotidienne °C </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FFFF"/>
                    </a:solidFill>
                  </a:tcPr>
                </a:tc>
                <a:tc>
                  <a:txBody>
                    <a:bodyPr/>
                    <a:lstStyle/>
                    <a:p>
                      <a:pPr marL="0" marR="0" algn="ctr">
                        <a:lnSpc>
                          <a:spcPts val="1440"/>
                        </a:lnSpc>
                        <a:spcBef>
                          <a:spcPts val="0"/>
                        </a:spcBef>
                        <a:spcAft>
                          <a:spcPts val="800"/>
                        </a:spcAft>
                      </a:pPr>
                      <a:r>
                        <a:rPr lang="en-GB"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8,5</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E3C7"/>
                    </a:solidFill>
                  </a:tcPr>
                </a:tc>
                <a:tc>
                  <a:txBody>
                    <a:bodyPr/>
                    <a:lstStyle/>
                    <a:p>
                      <a:pPr marL="0" marR="0" algn="ctr">
                        <a:lnSpc>
                          <a:spcPts val="1440"/>
                        </a:lnSpc>
                        <a:spcBef>
                          <a:spcPts val="0"/>
                        </a:spcBef>
                        <a:spcAft>
                          <a:spcPts val="800"/>
                        </a:spcAft>
                      </a:pPr>
                      <a:r>
                        <a:rPr lang="en-GB"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9,4</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DDBB"/>
                    </a:solidFill>
                  </a:tcPr>
                </a:tc>
                <a:tc>
                  <a:txBody>
                    <a:bodyPr/>
                    <a:lstStyle/>
                    <a:p>
                      <a:pPr marL="0" marR="0" algn="ctr">
                        <a:lnSpc>
                          <a:spcPts val="1440"/>
                        </a:lnSpc>
                        <a:spcBef>
                          <a:spcPts val="0"/>
                        </a:spcBef>
                        <a:spcAft>
                          <a:spcPts val="800"/>
                        </a:spcAft>
                      </a:pPr>
                      <a:r>
                        <a:rPr lang="en-GB"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12,4</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C892"/>
                    </a:solidFill>
                  </a:tcPr>
                </a:tc>
                <a:tc>
                  <a:txBody>
                    <a:bodyPr/>
                    <a:lstStyle/>
                    <a:p>
                      <a:pPr marL="0" marR="0" algn="ctr">
                        <a:lnSpc>
                          <a:spcPts val="1440"/>
                        </a:lnSpc>
                        <a:spcBef>
                          <a:spcPts val="0"/>
                        </a:spcBef>
                        <a:spcAft>
                          <a:spcPts val="800"/>
                        </a:spcAft>
                      </a:pPr>
                      <a:r>
                        <a:rPr lang="en-GB"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17,1</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A851"/>
                    </a:solidFill>
                  </a:tcPr>
                </a:tc>
                <a:tc>
                  <a:txBody>
                    <a:bodyPr/>
                    <a:lstStyle/>
                    <a:p>
                      <a:pPr marL="0" marR="0" algn="ctr">
                        <a:lnSpc>
                          <a:spcPts val="1440"/>
                        </a:lnSpc>
                        <a:spcBef>
                          <a:spcPts val="0"/>
                        </a:spcBef>
                        <a:spcAft>
                          <a:spcPts val="800"/>
                        </a:spcAft>
                      </a:pPr>
                      <a:r>
                        <a:rPr lang="en-GB"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21,4</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8A16"/>
                    </a:solidFill>
                  </a:tcPr>
                </a:tc>
                <a:tc>
                  <a:txBody>
                    <a:bodyPr/>
                    <a:lstStyle/>
                    <a:p>
                      <a:pPr marL="0" marR="0" algn="ctr">
                        <a:lnSpc>
                          <a:spcPts val="1440"/>
                        </a:lnSpc>
                        <a:spcBef>
                          <a:spcPts val="0"/>
                        </a:spcBef>
                        <a:spcAft>
                          <a:spcPts val="800"/>
                        </a:spcAft>
                      </a:pPr>
                      <a:r>
                        <a:rPr lang="en-GB"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24,6</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7400"/>
                    </a:solidFill>
                  </a:tcPr>
                </a:tc>
                <a:tc>
                  <a:txBody>
                    <a:bodyPr/>
                    <a:lstStyle/>
                    <a:p>
                      <a:pPr marL="0" marR="0" algn="ctr">
                        <a:lnSpc>
                          <a:spcPts val="1440"/>
                        </a:lnSpc>
                        <a:spcBef>
                          <a:spcPts val="0"/>
                        </a:spcBef>
                        <a:spcAft>
                          <a:spcPts val="800"/>
                        </a:spcAft>
                      </a:pPr>
                      <a:r>
                        <a:rPr lang="en-GB"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26,5</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6700"/>
                    </a:solidFill>
                  </a:tcPr>
                </a:tc>
                <a:tc>
                  <a:txBody>
                    <a:bodyPr/>
                    <a:lstStyle/>
                    <a:p>
                      <a:pPr marL="0" marR="0" algn="ctr">
                        <a:lnSpc>
                          <a:spcPts val="1440"/>
                        </a:lnSpc>
                        <a:spcBef>
                          <a:spcPts val="0"/>
                        </a:spcBef>
                        <a:spcAft>
                          <a:spcPts val="800"/>
                        </a:spcAft>
                      </a:pPr>
                      <a:r>
                        <a:rPr lang="en-GB"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26,6</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6600"/>
                    </a:solidFill>
                  </a:tcPr>
                </a:tc>
                <a:tc>
                  <a:txBody>
                    <a:bodyPr/>
                    <a:lstStyle/>
                    <a:p>
                      <a:pPr marL="0" marR="0" algn="ctr">
                        <a:lnSpc>
                          <a:spcPts val="1440"/>
                        </a:lnSpc>
                        <a:spcBef>
                          <a:spcPts val="0"/>
                        </a:spcBef>
                        <a:spcAft>
                          <a:spcPts val="800"/>
                        </a:spcAft>
                      </a:pPr>
                      <a:r>
                        <a:rPr lang="en-GB"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24,6</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7400"/>
                    </a:solidFill>
                  </a:tcPr>
                </a:tc>
                <a:tc>
                  <a:txBody>
                    <a:bodyPr/>
                    <a:lstStyle/>
                    <a:p>
                      <a:pPr marL="0" marR="0" algn="ctr">
                        <a:lnSpc>
                          <a:spcPts val="1440"/>
                        </a:lnSpc>
                        <a:spcBef>
                          <a:spcPts val="0"/>
                        </a:spcBef>
                        <a:spcAft>
                          <a:spcPts val="800"/>
                        </a:spcAft>
                      </a:pPr>
                      <a:r>
                        <a:rPr lang="en-GB"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21,0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8D1B"/>
                    </a:solidFill>
                  </a:tcPr>
                </a:tc>
                <a:tc>
                  <a:txBody>
                    <a:bodyPr/>
                    <a:lstStyle/>
                    <a:p>
                      <a:pPr marL="0" marR="0" algn="ctr">
                        <a:lnSpc>
                          <a:spcPts val="1440"/>
                        </a:lnSpc>
                        <a:spcBef>
                          <a:spcPts val="0"/>
                        </a:spcBef>
                        <a:spcAft>
                          <a:spcPts val="800"/>
                        </a:spcAft>
                      </a:pPr>
                      <a:r>
                        <a:rPr lang="en-GB"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15,0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B66E"/>
                    </a:solidFill>
                  </a:tcPr>
                </a:tc>
                <a:tc>
                  <a:txBody>
                    <a:bodyPr/>
                    <a:lstStyle/>
                    <a:p>
                      <a:pPr marL="0" marR="0" algn="ctr">
                        <a:lnSpc>
                          <a:spcPts val="1440"/>
                        </a:lnSpc>
                        <a:spcBef>
                          <a:spcPts val="0"/>
                        </a:spcBef>
                        <a:spcAft>
                          <a:spcPts val="800"/>
                        </a:spcAft>
                      </a:pPr>
                      <a:r>
                        <a:rPr lang="en-GB"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10,2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D7B0"/>
                    </a:solidFill>
                  </a:tcPr>
                </a:tc>
                <a:tc>
                  <a:txBody>
                    <a:bodyPr/>
                    <a:lstStyle/>
                    <a:p>
                      <a:pPr marL="0" marR="0" algn="ctr">
                        <a:lnSpc>
                          <a:spcPts val="1440"/>
                        </a:lnSpc>
                        <a:spcBef>
                          <a:spcPts val="0"/>
                        </a:spcBef>
                        <a:spcAft>
                          <a:spcPts val="800"/>
                        </a:spcAft>
                      </a:pPr>
                      <a:r>
                        <a:rPr lang="en-GB"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18,1</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A143"/>
                    </a:solidFill>
                  </a:tcPr>
                </a:tc>
                <a:extLst>
                  <a:ext uri="{0D108BD9-81ED-4DB2-BD59-A6C34878D82A}">
                    <a16:rowId xmlns:a16="http://schemas.microsoft.com/office/drawing/2014/main" val="1266938769"/>
                  </a:ext>
                </a:extLst>
              </a:tr>
              <a:tr h="745799">
                <a:tc>
                  <a:txBody>
                    <a:bodyPr/>
                    <a:lstStyle/>
                    <a:p>
                      <a:pPr marL="0" marR="0" algn="ctr">
                        <a:lnSpc>
                          <a:spcPts val="1440"/>
                        </a:lnSpc>
                        <a:spcBef>
                          <a:spcPts val="0"/>
                        </a:spcBef>
                        <a:spcAft>
                          <a:spcPts val="800"/>
                        </a:spcAft>
                      </a:pPr>
                      <a:r>
                        <a:rPr lang="en-GB" sz="1200" b="1" dirty="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moyenne basse °C </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FFFF"/>
                    </a:solidFill>
                  </a:tcPr>
                </a:tc>
                <a:tc>
                  <a:txBody>
                    <a:bodyPr/>
                    <a:lstStyle/>
                    <a:p>
                      <a:pPr marL="0" marR="0" algn="ctr">
                        <a:lnSpc>
                          <a:spcPts val="1440"/>
                        </a:lnSpc>
                        <a:spcBef>
                          <a:spcPts val="0"/>
                        </a:spcBef>
                        <a:spcAft>
                          <a:spcPts val="800"/>
                        </a:spcAft>
                      </a:pPr>
                      <a:r>
                        <a:rPr lang="en-GB"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4,2</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DFDFF"/>
                    </a:solidFill>
                  </a:tcPr>
                </a:tc>
                <a:tc>
                  <a:txBody>
                    <a:bodyPr/>
                    <a:lstStyle/>
                    <a:p>
                      <a:pPr marL="0" marR="0" algn="ctr">
                        <a:lnSpc>
                          <a:spcPts val="1440"/>
                        </a:lnSpc>
                        <a:spcBef>
                          <a:spcPts val="0"/>
                        </a:spcBef>
                        <a:spcAft>
                          <a:spcPts val="800"/>
                        </a:spcAft>
                      </a:pPr>
                      <a:r>
                        <a:rPr lang="en-GB"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4,8</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FCFA"/>
                    </a:solidFill>
                  </a:tcPr>
                </a:tc>
                <a:tc>
                  <a:txBody>
                    <a:bodyPr/>
                    <a:lstStyle/>
                    <a:p>
                      <a:pPr marL="0" marR="0" algn="ctr">
                        <a:lnSpc>
                          <a:spcPts val="1440"/>
                        </a:lnSpc>
                        <a:spcBef>
                          <a:spcPts val="0"/>
                        </a:spcBef>
                        <a:spcAft>
                          <a:spcPts val="800"/>
                        </a:spcAft>
                      </a:pPr>
                      <a:r>
                        <a:rPr lang="en-GB"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7,2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ECD9"/>
                    </a:solidFill>
                  </a:tcPr>
                </a:tc>
                <a:tc>
                  <a:txBody>
                    <a:bodyPr/>
                    <a:lstStyle/>
                    <a:p>
                      <a:pPr marL="0" marR="0" algn="ctr">
                        <a:lnSpc>
                          <a:spcPts val="1440"/>
                        </a:lnSpc>
                        <a:spcBef>
                          <a:spcPts val="0"/>
                        </a:spcBef>
                        <a:spcAft>
                          <a:spcPts val="800"/>
                        </a:spcAft>
                      </a:pPr>
                      <a:r>
                        <a:rPr lang="en-GB"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10,9</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D2A6"/>
                    </a:solidFill>
                  </a:tcPr>
                </a:tc>
                <a:tc>
                  <a:txBody>
                    <a:bodyPr/>
                    <a:lstStyle/>
                    <a:p>
                      <a:pPr marL="0" marR="0" algn="ctr">
                        <a:lnSpc>
                          <a:spcPts val="1440"/>
                        </a:lnSpc>
                        <a:spcBef>
                          <a:spcPts val="0"/>
                        </a:spcBef>
                        <a:spcAft>
                          <a:spcPts val="800"/>
                        </a:spcAft>
                      </a:pPr>
                      <a:r>
                        <a:rPr lang="en-GB"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14,8</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B871"/>
                    </a:solidFill>
                  </a:tcPr>
                </a:tc>
                <a:tc>
                  <a:txBody>
                    <a:bodyPr/>
                    <a:lstStyle/>
                    <a:p>
                      <a:pPr marL="0" marR="0" algn="ctr">
                        <a:lnSpc>
                          <a:spcPts val="1440"/>
                        </a:lnSpc>
                        <a:spcBef>
                          <a:spcPts val="0"/>
                        </a:spcBef>
                        <a:spcAft>
                          <a:spcPts val="800"/>
                        </a:spcAft>
                      </a:pPr>
                      <a:r>
                        <a:rPr lang="en-GB"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18,3</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9F40"/>
                    </a:solidFill>
                  </a:tcPr>
                </a:tc>
                <a:tc>
                  <a:txBody>
                    <a:bodyPr/>
                    <a:lstStyle/>
                    <a:p>
                      <a:pPr marL="0" marR="0" algn="ctr">
                        <a:lnSpc>
                          <a:spcPts val="1440"/>
                        </a:lnSpc>
                        <a:spcBef>
                          <a:spcPts val="0"/>
                        </a:spcBef>
                        <a:spcAft>
                          <a:spcPts val="800"/>
                        </a:spcAft>
                      </a:pPr>
                      <a:r>
                        <a:rPr lang="en-GB"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20,5</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9022"/>
                    </a:solidFill>
                  </a:tcPr>
                </a:tc>
                <a:tc>
                  <a:txBody>
                    <a:bodyPr/>
                    <a:lstStyle/>
                    <a:p>
                      <a:pPr marL="0" marR="0" algn="ctr">
                        <a:lnSpc>
                          <a:spcPts val="1440"/>
                        </a:lnSpc>
                        <a:spcBef>
                          <a:spcPts val="0"/>
                        </a:spcBef>
                        <a:spcAft>
                          <a:spcPts val="800"/>
                        </a:spcAft>
                      </a:pPr>
                      <a:r>
                        <a:rPr lang="en-GB"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20,4</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9123"/>
                    </a:solidFill>
                  </a:tcPr>
                </a:tc>
                <a:tc>
                  <a:txBody>
                    <a:bodyPr/>
                    <a:lstStyle/>
                    <a:p>
                      <a:pPr marL="0" marR="0" algn="ctr">
                        <a:lnSpc>
                          <a:spcPts val="1440"/>
                        </a:lnSpc>
                        <a:spcBef>
                          <a:spcPts val="0"/>
                        </a:spcBef>
                        <a:spcAft>
                          <a:spcPts val="800"/>
                        </a:spcAft>
                      </a:pPr>
                      <a:r>
                        <a:rPr lang="en-GB"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18,3</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9F40"/>
                    </a:solidFill>
                  </a:tcPr>
                </a:tc>
                <a:tc>
                  <a:txBody>
                    <a:bodyPr/>
                    <a:lstStyle/>
                    <a:p>
                      <a:pPr marL="0" marR="0" algn="ctr">
                        <a:lnSpc>
                          <a:spcPts val="1440"/>
                        </a:lnSpc>
                        <a:spcBef>
                          <a:spcPts val="0"/>
                        </a:spcBef>
                        <a:spcAft>
                          <a:spcPts val="800"/>
                        </a:spcAft>
                      </a:pPr>
                      <a:r>
                        <a:rPr lang="en-GB"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15,1</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B56C"/>
                    </a:solidFill>
                  </a:tcPr>
                </a:tc>
                <a:tc>
                  <a:txBody>
                    <a:bodyPr/>
                    <a:lstStyle/>
                    <a:p>
                      <a:pPr marL="0" marR="0" algn="ctr">
                        <a:lnSpc>
                          <a:spcPts val="1440"/>
                        </a:lnSpc>
                        <a:spcBef>
                          <a:spcPts val="0"/>
                        </a:spcBef>
                        <a:spcAft>
                          <a:spcPts val="800"/>
                        </a:spcAft>
                      </a:pPr>
                      <a:r>
                        <a:rPr lang="en-GB"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9,8</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DAB5"/>
                    </a:solidFill>
                  </a:tcPr>
                </a:tc>
                <a:tc>
                  <a:txBody>
                    <a:bodyPr/>
                    <a:lstStyle/>
                    <a:p>
                      <a:pPr marL="0" marR="0" algn="ctr">
                        <a:lnSpc>
                          <a:spcPts val="1440"/>
                        </a:lnSpc>
                        <a:spcBef>
                          <a:spcPts val="0"/>
                        </a:spcBef>
                        <a:spcAft>
                          <a:spcPts val="800"/>
                        </a:spcAft>
                      </a:pPr>
                      <a:r>
                        <a:rPr lang="en-GB"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5,8</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F6ED"/>
                    </a:solidFill>
                  </a:tcPr>
                </a:tc>
                <a:tc>
                  <a:txBody>
                    <a:bodyPr/>
                    <a:lstStyle/>
                    <a:p>
                      <a:pPr marL="0" marR="0" algn="ctr">
                        <a:lnSpc>
                          <a:spcPts val="1440"/>
                        </a:lnSpc>
                        <a:spcBef>
                          <a:spcPts val="0"/>
                        </a:spcBef>
                        <a:spcAft>
                          <a:spcPts val="800"/>
                        </a:spcAft>
                      </a:pPr>
                      <a:r>
                        <a:rPr lang="en-GB"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12,5</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C790"/>
                    </a:solidFill>
                  </a:tcPr>
                </a:tc>
                <a:extLst>
                  <a:ext uri="{0D108BD9-81ED-4DB2-BD59-A6C34878D82A}">
                    <a16:rowId xmlns:a16="http://schemas.microsoft.com/office/drawing/2014/main" val="2545377257"/>
                  </a:ext>
                </a:extLst>
              </a:tr>
            </a:tbl>
          </a:graphicData>
        </a:graphic>
      </p:graphicFrame>
    </p:spTree>
    <p:extLst>
      <p:ext uri="{BB962C8B-B14F-4D97-AF65-F5344CB8AC3E}">
        <p14:creationId xmlns:p14="http://schemas.microsoft.com/office/powerpoint/2010/main" val="11997343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89"/>
        <p:cNvGrpSpPr/>
        <p:nvPr/>
      </p:nvGrpSpPr>
      <p:grpSpPr>
        <a:xfrm>
          <a:off x="0" y="0"/>
          <a:ext cx="0" cy="0"/>
          <a:chOff x="0" y="0"/>
          <a:chExt cx="0" cy="0"/>
        </a:xfrm>
      </p:grpSpPr>
      <p:sp>
        <p:nvSpPr>
          <p:cNvPr id="90" name="Google Shape;90;p2"/>
          <p:cNvSpPr/>
          <p:nvPr/>
        </p:nvSpPr>
        <p:spPr>
          <a:xfrm>
            <a:off x="1214942" y="601660"/>
            <a:ext cx="6637990" cy="3556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91" name="Google Shape;91;p2"/>
          <p:cNvSpPr/>
          <p:nvPr/>
        </p:nvSpPr>
        <p:spPr>
          <a:xfrm>
            <a:off x="1208374" y="588960"/>
            <a:ext cx="5328784" cy="350837"/>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92" name="Google Shape;92;p2"/>
          <p:cNvSpPr/>
          <p:nvPr/>
        </p:nvSpPr>
        <p:spPr>
          <a:xfrm>
            <a:off x="0" y="984427"/>
            <a:ext cx="10080625" cy="2631461"/>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93" name="Google Shape;93;p2"/>
          <p:cNvSpPr txBox="1"/>
          <p:nvPr/>
        </p:nvSpPr>
        <p:spPr>
          <a:xfrm>
            <a:off x="1373587" y="1598474"/>
            <a:ext cx="7461505" cy="1401882"/>
          </a:xfrm>
          <a:prstGeom prst="rect">
            <a:avLst/>
          </a:prstGeom>
          <a:noFill/>
          <a:ln>
            <a:noFill/>
          </a:ln>
        </p:spPr>
        <p:txBody>
          <a:bodyPr spcFirstLastPara="1" wrap="square" lIns="91425" tIns="45700" rIns="91425" bIns="45700" anchor="t" anchorCtr="0">
            <a:spAutoFit/>
          </a:bodyPr>
          <a:lstStyle/>
          <a:p>
            <a:pPr marL="269875" marR="0" lvl="0" indent="0" algn="ctr" rtl="0">
              <a:lnSpc>
                <a:spcPct val="115000"/>
              </a:lnSpc>
              <a:spcBef>
                <a:spcPts val="0"/>
              </a:spcBef>
              <a:spcAft>
                <a:spcPts val="0"/>
              </a:spcAft>
              <a:buNone/>
            </a:pPr>
            <a:r>
              <a:rPr lang="en-US" sz="3700" b="1" dirty="0">
                <a:solidFill>
                  <a:schemeClr val="lt1"/>
                </a:solidFill>
                <a:latin typeface="Arial"/>
                <a:ea typeface="Arial"/>
                <a:cs typeface="Arial"/>
                <a:sym typeface="Arial"/>
              </a:rPr>
              <a:t>Aperçu et principales caractéristiques du pilote</a:t>
            </a:r>
            <a:endParaRPr sz="3700" b="1" dirty="0">
              <a:solidFill>
                <a:schemeClr val="lt1"/>
              </a:solidFill>
              <a:latin typeface="Arial"/>
              <a:ea typeface="Arial"/>
              <a:cs typeface="Arial"/>
              <a:sym typeface="Arial"/>
            </a:endParaRPr>
          </a:p>
        </p:txBody>
      </p:sp>
      <p:sp>
        <p:nvSpPr>
          <p:cNvPr id="94" name="Google Shape;94;p2"/>
          <p:cNvSpPr/>
          <p:nvPr/>
        </p:nvSpPr>
        <p:spPr>
          <a:xfrm>
            <a:off x="3108960" y="5313652"/>
            <a:ext cx="5010078" cy="412750"/>
          </a:xfrm>
          <a:prstGeom prst="rect">
            <a:avLst/>
          </a:prstGeom>
          <a:noFill/>
          <a:ln>
            <a:noFill/>
          </a:ln>
        </p:spPr>
        <p:txBody>
          <a:bodyPr spcFirstLastPara="1" wrap="square" lIns="90000" tIns="45000" rIns="90000" bIns="45000" anchor="t" anchorCtr="0">
            <a:noAutofit/>
          </a:bodyPr>
          <a:lstStyle/>
          <a:p>
            <a:pPr marL="0" marR="0" lvl="0" indent="0" algn="l" defTabSz="449263" rtl="0" eaLnBrk="1" fontAlgn="base" latinLnBrk="0" hangingPunct="1">
              <a:lnSpc>
                <a:spcPct val="115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US"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rPr>
              <a:t>MODULE DE FORMATION 6 - PRÉSENTATION DES ÉTUDES DE CAS PILOTES</a:t>
            </a:r>
            <a:endParaRPr kumimoji="0" lang="it-IT"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endParaRPr>
          </a:p>
        </p:txBody>
      </p:sp>
      <p:grpSp>
        <p:nvGrpSpPr>
          <p:cNvPr id="95" name="Google Shape;95;p2"/>
          <p:cNvGrpSpPr/>
          <p:nvPr/>
        </p:nvGrpSpPr>
        <p:grpSpPr>
          <a:xfrm>
            <a:off x="8335632" y="5085715"/>
            <a:ext cx="1998515" cy="525488"/>
            <a:chOff x="1430485" y="5013244"/>
            <a:chExt cx="2186475" cy="574910"/>
          </a:xfrm>
        </p:grpSpPr>
        <p:pic>
          <p:nvPicPr>
            <p:cNvPr id="96" name="Google Shape;96;p2"/>
            <p:cNvPicPr preferRelativeResize="0"/>
            <p:nvPr/>
          </p:nvPicPr>
          <p:blipFill rotWithShape="1">
            <a:blip r:embed="rId3">
              <a:alphaModFix/>
            </a:blip>
            <a:srcRect/>
            <a:stretch/>
          </p:blipFill>
          <p:spPr>
            <a:xfrm>
              <a:off x="1531581" y="5013244"/>
              <a:ext cx="1748332" cy="365571"/>
            </a:xfrm>
            <a:prstGeom prst="rect">
              <a:avLst/>
            </a:prstGeom>
            <a:noFill/>
            <a:ln>
              <a:noFill/>
            </a:ln>
          </p:spPr>
        </p:pic>
        <p:pic>
          <p:nvPicPr>
            <p:cNvPr id="97" name="Google Shape;97;p2"/>
            <p:cNvPicPr preferRelativeResize="0"/>
            <p:nvPr/>
          </p:nvPicPr>
          <p:blipFill rotWithShape="1">
            <a:blip r:embed="rId4">
              <a:alphaModFix/>
            </a:blip>
            <a:srcRect/>
            <a:stretch/>
          </p:blipFill>
          <p:spPr>
            <a:xfrm>
              <a:off x="1530568" y="5388104"/>
              <a:ext cx="186825" cy="200050"/>
            </a:xfrm>
            <a:prstGeom prst="rect">
              <a:avLst/>
            </a:prstGeom>
            <a:noFill/>
            <a:ln>
              <a:noFill/>
            </a:ln>
          </p:spPr>
        </p:pic>
        <p:sp>
          <p:nvSpPr>
            <p:cNvPr id="98" name="Google Shape;98;p2"/>
            <p:cNvSpPr txBox="1"/>
            <p:nvPr/>
          </p:nvSpPr>
          <p:spPr>
            <a:xfrm>
              <a:off x="1430485" y="5358382"/>
              <a:ext cx="2186475" cy="225639"/>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None/>
              </a:pPr>
              <a:r>
                <a:rPr lang="en-US" sz="800">
                  <a:solidFill>
                    <a:srgbClr val="538135"/>
                  </a:solidFill>
                  <a:latin typeface="Calibri"/>
                  <a:ea typeface="Calibri"/>
                  <a:cs typeface="Calibri"/>
                  <a:sym typeface="Calibri"/>
                </a:rPr>
                <a:t>Villes MED durables</a:t>
              </a:r>
              <a:endParaRPr sz="800">
                <a:solidFill>
                  <a:schemeClr val="lt1"/>
                </a:solidFill>
                <a:latin typeface="Calibri"/>
                <a:ea typeface="Calibri"/>
                <a:cs typeface="Calibri"/>
                <a:sym typeface="Calibri"/>
              </a:endParaRPr>
            </a:p>
          </p:txBody>
        </p:sp>
      </p:grpSp>
      <p:pic>
        <p:nvPicPr>
          <p:cNvPr id="99" name="Google Shape;99;p2" descr="Ricerca cartelle con riempimento a tinta unita"/>
          <p:cNvPicPr preferRelativeResize="0"/>
          <p:nvPr/>
        </p:nvPicPr>
        <p:blipFill rotWithShape="1">
          <a:blip r:embed="rId5">
            <a:alphaModFix/>
          </a:blip>
          <a:srcRect/>
          <a:stretch/>
        </p:blipFill>
        <p:spPr>
          <a:xfrm>
            <a:off x="683785" y="1569362"/>
            <a:ext cx="1160918" cy="1160918"/>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pic>
        <p:nvPicPr>
          <p:cNvPr id="156" name="Google Shape;156;g29d9fe470f5_0_257"/>
          <p:cNvPicPr preferRelativeResize="0"/>
          <p:nvPr/>
        </p:nvPicPr>
        <p:blipFill>
          <a:blip r:embed="rId3">
            <a:alphaModFix/>
          </a:blip>
          <a:stretch>
            <a:fillRect/>
          </a:stretch>
        </p:blipFill>
        <p:spPr>
          <a:xfrm>
            <a:off x="628288" y="864460"/>
            <a:ext cx="4051591" cy="4051591"/>
          </a:xfrm>
          <a:prstGeom prst="rect">
            <a:avLst/>
          </a:prstGeom>
          <a:noFill/>
          <a:ln>
            <a:noFill/>
          </a:ln>
        </p:spPr>
      </p:pic>
      <p:sp>
        <p:nvSpPr>
          <p:cNvPr id="157" name="Google Shape;157;g29d9fe470f5_0_257"/>
          <p:cNvSpPr txBox="1"/>
          <p:nvPr/>
        </p:nvSpPr>
        <p:spPr>
          <a:xfrm>
            <a:off x="4679875" y="695675"/>
            <a:ext cx="4495800" cy="4279200"/>
          </a:xfrm>
          <a:prstGeom prst="rect">
            <a:avLst/>
          </a:prstGeom>
          <a:noFill/>
          <a:ln>
            <a:noFill/>
          </a:ln>
        </p:spPr>
        <p:txBody>
          <a:bodyPr spcFirstLastPara="1" wrap="square" lIns="91425" tIns="91425" rIns="91425" bIns="91425" anchor="t" anchorCtr="0">
            <a:spAutoFit/>
          </a:bodyPr>
          <a:lstStyle/>
          <a:p>
            <a:pPr marL="0" lvl="0" indent="0" algn="l" rtl="0">
              <a:lnSpc>
                <a:spcPct val="150000"/>
              </a:lnSpc>
              <a:spcBef>
                <a:spcPts val="0"/>
              </a:spcBef>
              <a:spcAft>
                <a:spcPts val="0"/>
              </a:spcAft>
              <a:buNone/>
            </a:pPr>
            <a:endParaRPr b="1" dirty="0">
              <a:solidFill>
                <a:srgbClr val="000000"/>
              </a:solidFill>
            </a:endParaRPr>
          </a:p>
          <a:p>
            <a:pPr marL="457200" lvl="0" indent="-304800" algn="l" rtl="0">
              <a:lnSpc>
                <a:spcPct val="150000"/>
              </a:lnSpc>
              <a:spcBef>
                <a:spcPts val="0"/>
              </a:spcBef>
              <a:spcAft>
                <a:spcPts val="0"/>
              </a:spcAft>
              <a:buSzPts val="1200"/>
              <a:buAutoNum type="arabicPeriod"/>
            </a:pPr>
            <a:r>
              <a:rPr lang="en-US" sz="1200" dirty="0">
                <a:solidFill>
                  <a:srgbClr val="000000"/>
                </a:solidFill>
              </a:rPr>
              <a:t>Surface d'étude totale : </a:t>
            </a:r>
            <a:r>
              <a:rPr lang="en-US" sz="1200" b="1" dirty="0">
                <a:solidFill>
                  <a:srgbClr val="92D050"/>
                </a:solidFill>
              </a:rPr>
              <a:t>0,96 km</a:t>
            </a:r>
            <a:r>
              <a:rPr lang="en-US" sz="1200" b="1" baseline="30000" dirty="0">
                <a:solidFill>
                  <a:srgbClr val="92D050"/>
                </a:solidFill>
              </a:rPr>
              <a:t>2</a:t>
            </a:r>
            <a:endParaRPr sz="1200" b="1" baseline="30000" dirty="0">
              <a:solidFill>
                <a:srgbClr val="92D050"/>
              </a:solidFill>
            </a:endParaRPr>
          </a:p>
          <a:p>
            <a:pPr marL="457200" lvl="0" indent="-304800" algn="l" rtl="0">
              <a:lnSpc>
                <a:spcPct val="150000"/>
              </a:lnSpc>
              <a:spcBef>
                <a:spcPts val="0"/>
              </a:spcBef>
              <a:spcAft>
                <a:spcPts val="0"/>
              </a:spcAft>
              <a:buSzPts val="1200"/>
              <a:buAutoNum type="arabicPeriod"/>
            </a:pPr>
            <a:r>
              <a:rPr lang="en-US" sz="1200" b="1" dirty="0">
                <a:solidFill>
                  <a:srgbClr val="79B74F"/>
                </a:solidFill>
              </a:rPr>
              <a:t>L'</a:t>
            </a:r>
            <a:r>
              <a:rPr lang="en-US" sz="1200" dirty="0">
                <a:solidFill>
                  <a:srgbClr val="000000"/>
                </a:solidFill>
              </a:rPr>
              <a:t>utilisation</a:t>
            </a:r>
            <a:r>
              <a:rPr lang="en-US" sz="1200" b="1" dirty="0">
                <a:solidFill>
                  <a:srgbClr val="79B74F"/>
                </a:solidFill>
              </a:rPr>
              <a:t> résidentielle</a:t>
            </a:r>
            <a:r>
              <a:rPr lang="en-US" sz="1200" dirty="0">
                <a:solidFill>
                  <a:srgbClr val="000000"/>
                </a:solidFill>
              </a:rPr>
              <a:t> des terres domine dans la zone d'étude. </a:t>
            </a:r>
            <a:endParaRPr sz="1200" dirty="0">
              <a:solidFill>
                <a:srgbClr val="000000"/>
              </a:solidFill>
            </a:endParaRPr>
          </a:p>
          <a:p>
            <a:pPr marL="457200" lvl="0" indent="-304800" algn="l" rtl="0">
              <a:lnSpc>
                <a:spcPct val="150000"/>
              </a:lnSpc>
              <a:spcBef>
                <a:spcPts val="0"/>
              </a:spcBef>
              <a:spcAft>
                <a:spcPts val="0"/>
              </a:spcAft>
              <a:buSzPts val="1200"/>
              <a:buAutoNum type="arabicPeriod"/>
            </a:pPr>
            <a:r>
              <a:rPr lang="en-US" sz="1200" dirty="0">
                <a:solidFill>
                  <a:srgbClr val="000000"/>
                </a:solidFill>
              </a:rPr>
              <a:t>Il existe une rareté d'</a:t>
            </a:r>
            <a:r>
              <a:rPr lang="en-US" sz="1200" b="1" dirty="0">
                <a:solidFill>
                  <a:srgbClr val="79B74F"/>
                </a:solidFill>
              </a:rPr>
              <a:t>espaces verts </a:t>
            </a:r>
            <a:r>
              <a:rPr lang="en-US" sz="1200" dirty="0">
                <a:solidFill>
                  <a:srgbClr val="000000"/>
                </a:solidFill>
              </a:rPr>
              <a:t>au sein de la zone d'étude, représentée par une seule parcelle représentant moins de 1 % de la superficie totale.</a:t>
            </a:r>
            <a:endParaRPr sz="1200" dirty="0">
              <a:solidFill>
                <a:srgbClr val="000000"/>
              </a:solidFill>
            </a:endParaRPr>
          </a:p>
          <a:p>
            <a:pPr marL="457200" lvl="0" indent="-304800" algn="l" rtl="0">
              <a:lnSpc>
                <a:spcPct val="150000"/>
              </a:lnSpc>
              <a:spcBef>
                <a:spcPts val="0"/>
              </a:spcBef>
              <a:spcAft>
                <a:spcPts val="0"/>
              </a:spcAft>
              <a:buSzPts val="1200"/>
              <a:buAutoNum type="arabicPeriod"/>
            </a:pPr>
            <a:r>
              <a:rPr lang="en-US" sz="1200" dirty="0">
                <a:solidFill>
                  <a:srgbClr val="000000"/>
                </a:solidFill>
              </a:rPr>
              <a:t>La </a:t>
            </a:r>
            <a:r>
              <a:rPr lang="en-US" sz="1200" b="1" dirty="0">
                <a:solidFill>
                  <a:srgbClr val="79B74F"/>
                </a:solidFill>
              </a:rPr>
              <a:t>zone bâtie </a:t>
            </a:r>
            <a:r>
              <a:rPr lang="en-US" sz="1200" dirty="0">
                <a:solidFill>
                  <a:srgbClr val="000000"/>
                </a:solidFill>
              </a:rPr>
              <a:t>représente </a:t>
            </a:r>
            <a:r>
              <a:rPr lang="en-US" sz="1200" b="1" dirty="0">
                <a:solidFill>
                  <a:srgbClr val="79B74F"/>
                </a:solidFill>
              </a:rPr>
              <a:t>83 %</a:t>
            </a:r>
            <a:r>
              <a:rPr lang="en-US" sz="1200" dirty="0">
                <a:solidFill>
                  <a:srgbClr val="000000"/>
                </a:solidFill>
              </a:rPr>
              <a:t> de la surface totale étudiée. </a:t>
            </a:r>
            <a:endParaRPr sz="1200" dirty="0">
              <a:solidFill>
                <a:srgbClr val="000000"/>
              </a:solidFill>
            </a:endParaRPr>
          </a:p>
          <a:p>
            <a:pPr marL="457200" lvl="0" indent="-292100" algn="l" rtl="0">
              <a:lnSpc>
                <a:spcPct val="150000"/>
              </a:lnSpc>
              <a:spcBef>
                <a:spcPts val="0"/>
              </a:spcBef>
              <a:spcAft>
                <a:spcPts val="0"/>
              </a:spcAft>
              <a:buClr>
                <a:srgbClr val="000000"/>
              </a:buClr>
              <a:buSzPts val="1000"/>
              <a:buAutoNum type="arabicPeriod"/>
            </a:pPr>
            <a:r>
              <a:rPr lang="en-US" sz="1200" dirty="0">
                <a:solidFill>
                  <a:srgbClr val="000000"/>
                </a:solidFill>
              </a:rPr>
              <a:t>La zone d'étude est entourée de quatre routes essentielles </a:t>
            </a:r>
            <a:r>
              <a:rPr lang="en-US" dirty="0">
                <a:solidFill>
                  <a:srgbClr val="000000"/>
                </a:solidFill>
              </a:rPr>
              <a:t>: </a:t>
            </a:r>
            <a:endParaRPr dirty="0">
              <a:solidFill>
                <a:srgbClr val="000000"/>
              </a:solidFill>
            </a:endParaRPr>
          </a:p>
          <a:p>
            <a:pPr marL="457200" lvl="0" indent="-298450" algn="l" rtl="0">
              <a:lnSpc>
                <a:spcPct val="150000"/>
              </a:lnSpc>
              <a:spcBef>
                <a:spcPts val="0"/>
              </a:spcBef>
              <a:spcAft>
                <a:spcPts val="0"/>
              </a:spcAft>
              <a:buClr>
                <a:srgbClr val="000000"/>
              </a:buClr>
              <a:buSzPts val="1100"/>
              <a:buChar char="●"/>
            </a:pPr>
            <a:r>
              <a:rPr lang="en-US" sz="1100" dirty="0">
                <a:solidFill>
                  <a:srgbClr val="000000"/>
                </a:solidFill>
              </a:rPr>
              <a:t>Rue du Roi Abdallah II</a:t>
            </a:r>
            <a:endParaRPr sz="1100" dirty="0">
              <a:solidFill>
                <a:srgbClr val="000000"/>
              </a:solidFill>
            </a:endParaRPr>
          </a:p>
          <a:p>
            <a:pPr marL="457200" lvl="0" indent="-298450" algn="l" rtl="0">
              <a:lnSpc>
                <a:spcPct val="150000"/>
              </a:lnSpc>
              <a:spcBef>
                <a:spcPts val="0"/>
              </a:spcBef>
              <a:spcAft>
                <a:spcPts val="0"/>
              </a:spcAft>
              <a:buClr>
                <a:srgbClr val="000000"/>
              </a:buClr>
              <a:buSzPts val="1100"/>
              <a:buChar char="●"/>
            </a:pPr>
            <a:r>
              <a:rPr lang="en-US" sz="1100" dirty="0">
                <a:solidFill>
                  <a:srgbClr val="000000"/>
                </a:solidFill>
              </a:rPr>
              <a:t>Rue Makkah Al </a:t>
            </a:r>
            <a:r>
              <a:rPr lang="en-US" sz="1100" dirty="0" err="1">
                <a:solidFill>
                  <a:srgbClr val="000000"/>
                </a:solidFill>
              </a:rPr>
              <a:t>Mukarrmah</a:t>
            </a:r>
            <a:endParaRPr sz="1100" dirty="0">
              <a:solidFill>
                <a:srgbClr val="000000"/>
              </a:solidFill>
            </a:endParaRPr>
          </a:p>
          <a:p>
            <a:pPr marL="457200" lvl="0" indent="-298450" algn="l" rtl="0">
              <a:lnSpc>
                <a:spcPct val="150000"/>
              </a:lnSpc>
              <a:spcBef>
                <a:spcPts val="0"/>
              </a:spcBef>
              <a:spcAft>
                <a:spcPts val="0"/>
              </a:spcAft>
              <a:buClr>
                <a:srgbClr val="000000"/>
              </a:buClr>
              <a:buSzPts val="1100"/>
              <a:buChar char="●"/>
            </a:pPr>
            <a:r>
              <a:rPr lang="en-US" sz="1100" dirty="0">
                <a:solidFill>
                  <a:srgbClr val="000000"/>
                </a:solidFill>
              </a:rPr>
              <a:t>Rue Bagdad</a:t>
            </a:r>
            <a:endParaRPr sz="1100" dirty="0">
              <a:solidFill>
                <a:srgbClr val="000000"/>
              </a:solidFill>
            </a:endParaRPr>
          </a:p>
          <a:p>
            <a:pPr marL="457200" lvl="0" indent="-298450" algn="l" rtl="0">
              <a:lnSpc>
                <a:spcPct val="150000"/>
              </a:lnSpc>
              <a:spcBef>
                <a:spcPts val="0"/>
              </a:spcBef>
              <a:spcAft>
                <a:spcPts val="0"/>
              </a:spcAft>
              <a:buClr>
                <a:srgbClr val="000000"/>
              </a:buClr>
              <a:buSzPts val="1100"/>
              <a:buChar char="●"/>
            </a:pPr>
            <a:r>
              <a:rPr lang="en-US" sz="1100" dirty="0">
                <a:solidFill>
                  <a:srgbClr val="000000"/>
                </a:solidFill>
              </a:rPr>
              <a:t>Rue </a:t>
            </a:r>
            <a:r>
              <a:rPr lang="en-US" sz="1100" dirty="0" err="1">
                <a:solidFill>
                  <a:srgbClr val="000000"/>
                </a:solidFill>
              </a:rPr>
              <a:t>Ratib</a:t>
            </a:r>
            <a:r>
              <a:rPr lang="en-US" sz="1100" dirty="0">
                <a:solidFill>
                  <a:srgbClr val="000000"/>
                </a:solidFill>
              </a:rPr>
              <a:t> al </a:t>
            </a:r>
            <a:r>
              <a:rPr lang="en-US" sz="1100" dirty="0" err="1">
                <a:solidFill>
                  <a:srgbClr val="000000"/>
                </a:solidFill>
              </a:rPr>
              <a:t>Batayenah</a:t>
            </a:r>
            <a:endParaRPr sz="1100" dirty="0">
              <a:solidFill>
                <a:srgbClr val="000000"/>
              </a:solidFill>
            </a:endParaRPr>
          </a:p>
          <a:p>
            <a:pPr marL="0" lvl="0" indent="0" algn="l" rtl="0">
              <a:spcBef>
                <a:spcPts val="0"/>
              </a:spcBef>
              <a:spcAft>
                <a:spcPts val="0"/>
              </a:spcAft>
              <a:buNone/>
            </a:pPr>
            <a:endParaRPr dirty="0"/>
          </a:p>
        </p:txBody>
      </p:sp>
      <p:sp>
        <p:nvSpPr>
          <p:cNvPr id="158" name="Google Shape;158;g29d9fe470f5_0_257"/>
          <p:cNvSpPr/>
          <p:nvPr/>
        </p:nvSpPr>
        <p:spPr>
          <a:xfrm>
            <a:off x="0" y="60395"/>
            <a:ext cx="10080600" cy="423000"/>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159" name="Google Shape;159;g29d9fe470f5_0_257"/>
          <p:cNvSpPr txBox="1"/>
          <p:nvPr/>
        </p:nvSpPr>
        <p:spPr>
          <a:xfrm>
            <a:off x="138061" y="34784"/>
            <a:ext cx="9720900" cy="481630"/>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None/>
            </a:pPr>
            <a:r>
              <a:rPr lang="en-US" sz="2200" b="1" dirty="0">
                <a:solidFill>
                  <a:schemeClr val="lt1"/>
                </a:solidFill>
                <a:latin typeface="Arial"/>
                <a:ea typeface="Arial"/>
                <a:cs typeface="Arial"/>
                <a:sym typeface="Arial"/>
              </a:rPr>
              <a:t>Aperçu et principales caractéristiques du pilote</a:t>
            </a:r>
            <a:endParaRPr dirty="0"/>
          </a:p>
        </p:txBody>
      </p:sp>
      <p:pic>
        <p:nvPicPr>
          <p:cNvPr id="160" name="Google Shape;160;g29d9fe470f5_0_257"/>
          <p:cNvPicPr preferRelativeResize="0"/>
          <p:nvPr/>
        </p:nvPicPr>
        <p:blipFill rotWithShape="1">
          <a:blip r:embed="rId4">
            <a:alphaModFix/>
          </a:blip>
          <a:srcRect/>
          <a:stretch/>
        </p:blipFill>
        <p:spPr>
          <a:xfrm>
            <a:off x="0" y="5188326"/>
            <a:ext cx="433388" cy="490536"/>
          </a:xfrm>
          <a:prstGeom prst="rect">
            <a:avLst/>
          </a:prstGeom>
          <a:noFill/>
          <a:ln>
            <a:noFill/>
          </a:ln>
        </p:spPr>
      </p:pic>
      <p:sp>
        <p:nvSpPr>
          <p:cNvPr id="161" name="Google Shape;161;g29d9fe470f5_0_257"/>
          <p:cNvSpPr/>
          <p:nvPr/>
        </p:nvSpPr>
        <p:spPr>
          <a:xfrm>
            <a:off x="-88439" y="5297194"/>
            <a:ext cx="566700" cy="219000"/>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chemeClr val="lt1"/>
              </a:buClr>
              <a:buSzPts val="900"/>
              <a:buFont typeface="Times New Roman"/>
              <a:buNone/>
            </a:pPr>
            <a:fld id="{00000000-1234-1234-1234-123412341234}" type="slidenum">
              <a:rPr lang="en-US" sz="900">
                <a:solidFill>
                  <a:schemeClr val="lt1"/>
                </a:solidFill>
                <a:latin typeface="Arial"/>
                <a:ea typeface="Arial"/>
                <a:cs typeface="Arial"/>
                <a:sym typeface="Arial"/>
              </a:rPr>
              <a:t>5</a:t>
            </a:fld>
            <a:endParaRPr sz="900">
              <a:solidFill>
                <a:schemeClr val="lt1"/>
              </a:solidFill>
              <a:latin typeface="Arial"/>
              <a:ea typeface="Arial"/>
              <a:cs typeface="Arial"/>
              <a:sym typeface="Arial"/>
            </a:endParaRPr>
          </a:p>
        </p:txBody>
      </p:sp>
      <p:sp>
        <p:nvSpPr>
          <p:cNvPr id="162" name="Google Shape;162;g29d9fe470f5_0_257"/>
          <p:cNvSpPr/>
          <p:nvPr/>
        </p:nvSpPr>
        <p:spPr>
          <a:xfrm>
            <a:off x="3108960" y="5313652"/>
            <a:ext cx="5010000" cy="412800"/>
          </a:xfrm>
          <a:prstGeom prst="rect">
            <a:avLst/>
          </a:prstGeom>
          <a:noFill/>
          <a:ln>
            <a:noFill/>
          </a:ln>
        </p:spPr>
        <p:txBody>
          <a:bodyPr spcFirstLastPara="1" wrap="square" lIns="90000" tIns="45000" rIns="90000" bIns="45000" anchor="t" anchorCtr="0">
            <a:noAutofit/>
          </a:bodyPr>
          <a:lstStyle/>
          <a:p>
            <a:pPr marL="0" marR="0" lvl="0" indent="0" algn="l" defTabSz="449263" rtl="0" eaLnBrk="1" fontAlgn="base" latinLnBrk="0" hangingPunct="1">
              <a:lnSpc>
                <a:spcPct val="115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US"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rPr>
              <a:t>MODULE DE FORMATION 6 - PRÉSENTATION DES ÉTUDES DE CAS PILOTES</a:t>
            </a:r>
            <a:endParaRPr kumimoji="0" lang="it-IT"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endParaRPr>
          </a:p>
        </p:txBody>
      </p:sp>
      <p:grpSp>
        <p:nvGrpSpPr>
          <p:cNvPr id="163" name="Google Shape;163;g29d9fe470f5_0_257"/>
          <p:cNvGrpSpPr/>
          <p:nvPr/>
        </p:nvGrpSpPr>
        <p:grpSpPr>
          <a:xfrm>
            <a:off x="8335582" y="5085538"/>
            <a:ext cx="1998370" cy="530977"/>
            <a:chOff x="1430485" y="5013244"/>
            <a:chExt cx="2186400" cy="580938"/>
          </a:xfrm>
        </p:grpSpPr>
        <p:pic>
          <p:nvPicPr>
            <p:cNvPr id="164" name="Google Shape;164;g29d9fe470f5_0_257"/>
            <p:cNvPicPr preferRelativeResize="0"/>
            <p:nvPr/>
          </p:nvPicPr>
          <p:blipFill rotWithShape="1">
            <a:blip r:embed="rId5">
              <a:alphaModFix/>
            </a:blip>
            <a:srcRect/>
            <a:stretch/>
          </p:blipFill>
          <p:spPr>
            <a:xfrm>
              <a:off x="1531581" y="5013244"/>
              <a:ext cx="1748331" cy="365571"/>
            </a:xfrm>
            <a:prstGeom prst="rect">
              <a:avLst/>
            </a:prstGeom>
            <a:noFill/>
            <a:ln>
              <a:noFill/>
            </a:ln>
          </p:spPr>
        </p:pic>
        <p:pic>
          <p:nvPicPr>
            <p:cNvPr id="165" name="Google Shape;165;g29d9fe470f5_0_257"/>
            <p:cNvPicPr preferRelativeResize="0"/>
            <p:nvPr/>
          </p:nvPicPr>
          <p:blipFill rotWithShape="1">
            <a:blip r:embed="rId6">
              <a:alphaModFix/>
            </a:blip>
            <a:srcRect/>
            <a:stretch/>
          </p:blipFill>
          <p:spPr>
            <a:xfrm>
              <a:off x="1530568" y="5388104"/>
              <a:ext cx="186825" cy="200050"/>
            </a:xfrm>
            <a:prstGeom prst="rect">
              <a:avLst/>
            </a:prstGeom>
            <a:noFill/>
            <a:ln>
              <a:noFill/>
            </a:ln>
          </p:spPr>
        </p:pic>
        <p:sp>
          <p:nvSpPr>
            <p:cNvPr id="166" name="Google Shape;166;g29d9fe470f5_0_257"/>
            <p:cNvSpPr txBox="1"/>
            <p:nvPr/>
          </p:nvSpPr>
          <p:spPr>
            <a:xfrm>
              <a:off x="1430485" y="5358382"/>
              <a:ext cx="2186400" cy="235800"/>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None/>
              </a:pPr>
              <a:r>
                <a:rPr lang="en-US" sz="800">
                  <a:solidFill>
                    <a:srgbClr val="538135"/>
                  </a:solidFill>
                  <a:latin typeface="Calibri"/>
                  <a:ea typeface="Calibri"/>
                  <a:cs typeface="Calibri"/>
                  <a:sym typeface="Calibri"/>
                </a:rPr>
                <a:t>Villes MED durables</a:t>
              </a:r>
              <a:endParaRPr sz="800">
                <a:solidFill>
                  <a:schemeClr val="lt1"/>
                </a:solidFill>
                <a:latin typeface="Calibri"/>
                <a:ea typeface="Calibri"/>
                <a:cs typeface="Calibri"/>
                <a:sym typeface="Calibri"/>
              </a:endParaRPr>
            </a:p>
          </p:txBody>
        </p:sp>
      </p:grpSp>
    </p:spTree>
    <p:extLst>
      <p:ext uri="{BB962C8B-B14F-4D97-AF65-F5344CB8AC3E}">
        <p14:creationId xmlns:p14="http://schemas.microsoft.com/office/powerpoint/2010/main" val="33695555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sp>
        <p:nvSpPr>
          <p:cNvPr id="313" name="Google Shape;313;g29d72a7d4ce_0_0"/>
          <p:cNvSpPr/>
          <p:nvPr/>
        </p:nvSpPr>
        <p:spPr>
          <a:xfrm>
            <a:off x="1214942" y="601660"/>
            <a:ext cx="6638100" cy="3555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314" name="Google Shape;314;g29d72a7d4ce_0_0"/>
          <p:cNvSpPr/>
          <p:nvPr/>
        </p:nvSpPr>
        <p:spPr>
          <a:xfrm>
            <a:off x="1208374" y="588960"/>
            <a:ext cx="5328900" cy="3507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315" name="Google Shape;315;g29d72a7d4ce_0_0"/>
          <p:cNvSpPr/>
          <p:nvPr/>
        </p:nvSpPr>
        <p:spPr>
          <a:xfrm>
            <a:off x="0" y="60395"/>
            <a:ext cx="10080600" cy="423000"/>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316" name="Google Shape;316;g29d72a7d4ce_0_0"/>
          <p:cNvSpPr txBox="1"/>
          <p:nvPr/>
        </p:nvSpPr>
        <p:spPr>
          <a:xfrm>
            <a:off x="138061" y="34784"/>
            <a:ext cx="9720900" cy="481630"/>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Clr>
                <a:srgbClr val="000000"/>
              </a:buClr>
              <a:buSzPts val="2200"/>
              <a:buFont typeface="Arial"/>
              <a:buNone/>
            </a:pPr>
            <a:r>
              <a:rPr lang="en-US" sz="2200" b="1" i="0" u="none" strike="noStrike" cap="none" dirty="0">
                <a:solidFill>
                  <a:schemeClr val="lt1"/>
                </a:solidFill>
                <a:latin typeface="Arial"/>
                <a:ea typeface="Arial"/>
                <a:cs typeface="Arial"/>
                <a:sym typeface="Arial"/>
              </a:rPr>
              <a:t>Zone Urbaine</a:t>
            </a:r>
            <a:endParaRPr sz="2200" b="1" i="0" u="none" strike="noStrike" cap="none" dirty="0">
              <a:solidFill>
                <a:schemeClr val="lt1"/>
              </a:solidFill>
              <a:latin typeface="Arial"/>
              <a:ea typeface="Arial"/>
              <a:cs typeface="Arial"/>
              <a:sym typeface="Arial"/>
            </a:endParaRPr>
          </a:p>
        </p:txBody>
      </p:sp>
      <p:pic>
        <p:nvPicPr>
          <p:cNvPr id="317" name="Google Shape;317;g29d72a7d4ce_0_0"/>
          <p:cNvPicPr preferRelativeResize="0"/>
          <p:nvPr/>
        </p:nvPicPr>
        <p:blipFill rotWithShape="1">
          <a:blip r:embed="rId3">
            <a:alphaModFix/>
          </a:blip>
          <a:srcRect/>
          <a:stretch/>
        </p:blipFill>
        <p:spPr>
          <a:xfrm>
            <a:off x="0" y="5188326"/>
            <a:ext cx="433388" cy="490536"/>
          </a:xfrm>
          <a:prstGeom prst="rect">
            <a:avLst/>
          </a:prstGeom>
          <a:noFill/>
          <a:ln>
            <a:noFill/>
          </a:ln>
        </p:spPr>
      </p:pic>
      <p:sp>
        <p:nvSpPr>
          <p:cNvPr id="318" name="Google Shape;318;g29d72a7d4ce_0_0"/>
          <p:cNvSpPr/>
          <p:nvPr/>
        </p:nvSpPr>
        <p:spPr>
          <a:xfrm>
            <a:off x="-88439" y="5297194"/>
            <a:ext cx="566700" cy="219000"/>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chemeClr val="lt1"/>
              </a:buClr>
              <a:buSzPts val="900"/>
              <a:buFont typeface="Times New Roman"/>
              <a:buNone/>
            </a:pPr>
            <a:fld id="{00000000-1234-1234-1234-123412341234}" type="slidenum">
              <a:rPr lang="en-US" sz="900" b="0" i="0" u="none" strike="noStrike" cap="none">
                <a:solidFill>
                  <a:schemeClr val="lt1"/>
                </a:solidFill>
                <a:latin typeface="Arial"/>
                <a:ea typeface="Arial"/>
                <a:cs typeface="Arial"/>
                <a:sym typeface="Arial"/>
              </a:rPr>
              <a:t>6</a:t>
            </a:fld>
            <a:endParaRPr sz="900" b="0" i="0" u="none" strike="noStrike" cap="none">
              <a:solidFill>
                <a:schemeClr val="lt1"/>
              </a:solidFill>
              <a:latin typeface="Arial"/>
              <a:ea typeface="Arial"/>
              <a:cs typeface="Arial"/>
              <a:sym typeface="Arial"/>
            </a:endParaRPr>
          </a:p>
        </p:txBody>
      </p:sp>
      <p:grpSp>
        <p:nvGrpSpPr>
          <p:cNvPr id="319" name="Google Shape;319;g29d72a7d4ce_0_0"/>
          <p:cNvGrpSpPr/>
          <p:nvPr/>
        </p:nvGrpSpPr>
        <p:grpSpPr>
          <a:xfrm>
            <a:off x="8335582" y="5085538"/>
            <a:ext cx="1998370" cy="530977"/>
            <a:chOff x="1430485" y="5013244"/>
            <a:chExt cx="2186400" cy="580938"/>
          </a:xfrm>
        </p:grpSpPr>
        <p:pic>
          <p:nvPicPr>
            <p:cNvPr id="320" name="Google Shape;320;g29d72a7d4ce_0_0"/>
            <p:cNvPicPr preferRelativeResize="0"/>
            <p:nvPr/>
          </p:nvPicPr>
          <p:blipFill rotWithShape="1">
            <a:blip r:embed="rId4">
              <a:alphaModFix/>
            </a:blip>
            <a:srcRect/>
            <a:stretch/>
          </p:blipFill>
          <p:spPr>
            <a:xfrm>
              <a:off x="1531581" y="5013244"/>
              <a:ext cx="1748331" cy="365571"/>
            </a:xfrm>
            <a:prstGeom prst="rect">
              <a:avLst/>
            </a:prstGeom>
            <a:noFill/>
            <a:ln>
              <a:noFill/>
            </a:ln>
          </p:spPr>
        </p:pic>
        <p:pic>
          <p:nvPicPr>
            <p:cNvPr id="321" name="Google Shape;321;g29d72a7d4ce_0_0"/>
            <p:cNvPicPr preferRelativeResize="0"/>
            <p:nvPr/>
          </p:nvPicPr>
          <p:blipFill rotWithShape="1">
            <a:blip r:embed="rId5">
              <a:alphaModFix/>
            </a:blip>
            <a:srcRect/>
            <a:stretch/>
          </p:blipFill>
          <p:spPr>
            <a:xfrm>
              <a:off x="1530568" y="5388104"/>
              <a:ext cx="186825" cy="200050"/>
            </a:xfrm>
            <a:prstGeom prst="rect">
              <a:avLst/>
            </a:prstGeom>
            <a:noFill/>
            <a:ln>
              <a:noFill/>
            </a:ln>
          </p:spPr>
        </p:pic>
        <p:sp>
          <p:nvSpPr>
            <p:cNvPr id="322" name="Google Shape;322;g29d72a7d4ce_0_0"/>
            <p:cNvSpPr txBox="1"/>
            <p:nvPr/>
          </p:nvSpPr>
          <p:spPr>
            <a:xfrm>
              <a:off x="1430485" y="5358382"/>
              <a:ext cx="2186400" cy="235800"/>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Clr>
                  <a:srgbClr val="000000"/>
                </a:buClr>
                <a:buSzPts val="800"/>
                <a:buFont typeface="Arial"/>
                <a:buNone/>
              </a:pPr>
              <a:r>
                <a:rPr lang="en-US" sz="800" b="0" i="0" u="none" strike="noStrike" cap="none">
                  <a:solidFill>
                    <a:srgbClr val="538135"/>
                  </a:solidFill>
                  <a:latin typeface="Calibri"/>
                  <a:ea typeface="Calibri"/>
                  <a:cs typeface="Calibri"/>
                  <a:sym typeface="Calibri"/>
                </a:rPr>
                <a:t>Villes MED durables</a:t>
              </a:r>
              <a:endParaRPr sz="800" b="0" i="0" u="none" strike="noStrike" cap="none">
                <a:solidFill>
                  <a:schemeClr val="lt1"/>
                </a:solidFill>
                <a:latin typeface="Calibri"/>
                <a:ea typeface="Calibri"/>
                <a:cs typeface="Calibri"/>
                <a:sym typeface="Calibri"/>
              </a:endParaRPr>
            </a:p>
          </p:txBody>
        </p:sp>
      </p:grpSp>
      <p:sp>
        <p:nvSpPr>
          <p:cNvPr id="325" name="Google Shape;325;g29d72a7d4ce_0_0"/>
          <p:cNvSpPr/>
          <p:nvPr/>
        </p:nvSpPr>
        <p:spPr>
          <a:xfrm>
            <a:off x="3108960" y="5313652"/>
            <a:ext cx="5010000" cy="412800"/>
          </a:xfrm>
          <a:prstGeom prst="rect">
            <a:avLst/>
          </a:prstGeom>
          <a:noFill/>
          <a:ln>
            <a:noFill/>
          </a:ln>
        </p:spPr>
        <p:txBody>
          <a:bodyPr spcFirstLastPara="1" wrap="square" lIns="90000" tIns="45000" rIns="90000" bIns="45000" anchor="t" anchorCtr="0">
            <a:noAutofit/>
          </a:bodyPr>
          <a:lstStyle/>
          <a:p>
            <a:pPr marL="0" marR="0" lvl="0" indent="0" algn="l" defTabSz="449263" rtl="0" eaLnBrk="1" fontAlgn="base" latinLnBrk="0" hangingPunct="1">
              <a:lnSpc>
                <a:spcPct val="115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US"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rPr>
              <a:t>MODULE DE FORMATION 6 - PRÉSENTATION DES ÉTUDES DE CAS PILOTES</a:t>
            </a:r>
            <a:endParaRPr kumimoji="0" lang="it-IT"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endParaRPr>
          </a:p>
        </p:txBody>
      </p:sp>
      <p:pic>
        <p:nvPicPr>
          <p:cNvPr id="326" name="Google Shape;326;g29d72a7d4ce_0_0"/>
          <p:cNvPicPr preferRelativeResize="0"/>
          <p:nvPr/>
        </p:nvPicPr>
        <p:blipFill>
          <a:blip r:embed="rId6">
            <a:alphaModFix/>
          </a:blip>
          <a:stretch>
            <a:fillRect/>
          </a:stretch>
        </p:blipFill>
        <p:spPr>
          <a:xfrm>
            <a:off x="595982" y="693964"/>
            <a:ext cx="3060919" cy="2400085"/>
          </a:xfrm>
          <a:prstGeom prst="rect">
            <a:avLst/>
          </a:prstGeom>
          <a:noFill/>
          <a:ln>
            <a:noFill/>
          </a:ln>
        </p:spPr>
      </p:pic>
      <p:pic>
        <p:nvPicPr>
          <p:cNvPr id="327" name="Google Shape;327;g29d72a7d4ce_0_0"/>
          <p:cNvPicPr preferRelativeResize="0"/>
          <p:nvPr/>
        </p:nvPicPr>
        <p:blipFill>
          <a:blip r:embed="rId7">
            <a:alphaModFix/>
          </a:blip>
          <a:stretch>
            <a:fillRect/>
          </a:stretch>
        </p:blipFill>
        <p:spPr>
          <a:xfrm>
            <a:off x="3843158" y="693964"/>
            <a:ext cx="3200115" cy="2400086"/>
          </a:xfrm>
          <a:prstGeom prst="rect">
            <a:avLst/>
          </a:prstGeom>
          <a:noFill/>
          <a:ln>
            <a:noFill/>
          </a:ln>
        </p:spPr>
      </p:pic>
      <p:pic>
        <p:nvPicPr>
          <p:cNvPr id="328" name="Google Shape;328;g29d72a7d4ce_0_0"/>
          <p:cNvPicPr preferRelativeResize="0"/>
          <p:nvPr/>
        </p:nvPicPr>
        <p:blipFill>
          <a:blip r:embed="rId8">
            <a:alphaModFix/>
          </a:blip>
          <a:stretch>
            <a:fillRect/>
          </a:stretch>
        </p:blipFill>
        <p:spPr>
          <a:xfrm>
            <a:off x="595981" y="3162265"/>
            <a:ext cx="3060920" cy="2051109"/>
          </a:xfrm>
          <a:prstGeom prst="rect">
            <a:avLst/>
          </a:prstGeom>
          <a:noFill/>
          <a:ln>
            <a:noFill/>
          </a:ln>
        </p:spPr>
      </p:pic>
      <p:pic>
        <p:nvPicPr>
          <p:cNvPr id="329" name="Google Shape;329;g29d72a7d4ce_0_0"/>
          <p:cNvPicPr preferRelativeResize="0"/>
          <p:nvPr/>
        </p:nvPicPr>
        <p:blipFill>
          <a:blip r:embed="rId9">
            <a:alphaModFix/>
          </a:blip>
          <a:stretch>
            <a:fillRect/>
          </a:stretch>
        </p:blipFill>
        <p:spPr>
          <a:xfrm>
            <a:off x="3843159" y="3172940"/>
            <a:ext cx="3200115" cy="2051109"/>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Google Shape;335;g29d72a7d4ce_0_19"/>
          <p:cNvSpPr/>
          <p:nvPr/>
        </p:nvSpPr>
        <p:spPr>
          <a:xfrm>
            <a:off x="1214942" y="601660"/>
            <a:ext cx="6638100" cy="3555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336" name="Google Shape;336;g29d72a7d4ce_0_19"/>
          <p:cNvSpPr/>
          <p:nvPr/>
        </p:nvSpPr>
        <p:spPr>
          <a:xfrm>
            <a:off x="1208374" y="588960"/>
            <a:ext cx="5328900" cy="3507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337" name="Google Shape;337;g29d72a7d4ce_0_19"/>
          <p:cNvSpPr/>
          <p:nvPr/>
        </p:nvSpPr>
        <p:spPr>
          <a:xfrm>
            <a:off x="0" y="60395"/>
            <a:ext cx="10080600" cy="423000"/>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338" name="Google Shape;338;g29d72a7d4ce_0_19"/>
          <p:cNvSpPr txBox="1"/>
          <p:nvPr/>
        </p:nvSpPr>
        <p:spPr>
          <a:xfrm>
            <a:off x="138061" y="34784"/>
            <a:ext cx="9720900" cy="481630"/>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Clr>
                <a:srgbClr val="000000"/>
              </a:buClr>
              <a:buSzPts val="2200"/>
              <a:buFont typeface="Arial"/>
              <a:buNone/>
            </a:pPr>
            <a:r>
              <a:rPr lang="en-US" sz="2200" b="1" i="0" u="none" strike="noStrike" cap="none" dirty="0">
                <a:solidFill>
                  <a:schemeClr val="lt1"/>
                </a:solidFill>
                <a:latin typeface="Arial"/>
                <a:ea typeface="Arial"/>
                <a:cs typeface="Arial"/>
                <a:sym typeface="Arial"/>
              </a:rPr>
              <a:t>Zone Urbaine</a:t>
            </a:r>
            <a:endParaRPr sz="2200" b="1" i="0" u="none" strike="noStrike" cap="none" dirty="0">
              <a:solidFill>
                <a:schemeClr val="lt1"/>
              </a:solidFill>
              <a:latin typeface="Arial"/>
              <a:ea typeface="Arial"/>
              <a:cs typeface="Arial"/>
              <a:sym typeface="Arial"/>
            </a:endParaRPr>
          </a:p>
        </p:txBody>
      </p:sp>
      <p:pic>
        <p:nvPicPr>
          <p:cNvPr id="339" name="Google Shape;339;g29d72a7d4ce_0_19"/>
          <p:cNvPicPr preferRelativeResize="0"/>
          <p:nvPr/>
        </p:nvPicPr>
        <p:blipFill rotWithShape="1">
          <a:blip r:embed="rId3">
            <a:alphaModFix/>
          </a:blip>
          <a:srcRect/>
          <a:stretch/>
        </p:blipFill>
        <p:spPr>
          <a:xfrm>
            <a:off x="0" y="5188326"/>
            <a:ext cx="433388" cy="490536"/>
          </a:xfrm>
          <a:prstGeom prst="rect">
            <a:avLst/>
          </a:prstGeom>
          <a:noFill/>
          <a:ln>
            <a:noFill/>
          </a:ln>
        </p:spPr>
      </p:pic>
      <p:sp>
        <p:nvSpPr>
          <p:cNvPr id="340" name="Google Shape;340;g29d72a7d4ce_0_19"/>
          <p:cNvSpPr/>
          <p:nvPr/>
        </p:nvSpPr>
        <p:spPr>
          <a:xfrm>
            <a:off x="-88439" y="5297194"/>
            <a:ext cx="566700" cy="219000"/>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chemeClr val="lt1"/>
              </a:buClr>
              <a:buSzPts val="900"/>
              <a:buFont typeface="Times New Roman"/>
              <a:buNone/>
            </a:pPr>
            <a:fld id="{00000000-1234-1234-1234-123412341234}" type="slidenum">
              <a:rPr lang="en-US" sz="900" b="0" i="0" u="none" strike="noStrike" cap="none">
                <a:solidFill>
                  <a:schemeClr val="lt1"/>
                </a:solidFill>
                <a:latin typeface="Arial"/>
                <a:ea typeface="Arial"/>
                <a:cs typeface="Arial"/>
                <a:sym typeface="Arial"/>
              </a:rPr>
              <a:t>7</a:t>
            </a:fld>
            <a:endParaRPr sz="900" b="0" i="0" u="none" strike="noStrike" cap="none">
              <a:solidFill>
                <a:schemeClr val="lt1"/>
              </a:solidFill>
              <a:latin typeface="Arial"/>
              <a:ea typeface="Arial"/>
              <a:cs typeface="Arial"/>
              <a:sym typeface="Arial"/>
            </a:endParaRPr>
          </a:p>
        </p:txBody>
      </p:sp>
      <p:grpSp>
        <p:nvGrpSpPr>
          <p:cNvPr id="341" name="Google Shape;341;g29d72a7d4ce_0_19"/>
          <p:cNvGrpSpPr/>
          <p:nvPr/>
        </p:nvGrpSpPr>
        <p:grpSpPr>
          <a:xfrm>
            <a:off x="8335582" y="5085538"/>
            <a:ext cx="1998370" cy="530977"/>
            <a:chOff x="1430485" y="5013244"/>
            <a:chExt cx="2186400" cy="580938"/>
          </a:xfrm>
        </p:grpSpPr>
        <p:pic>
          <p:nvPicPr>
            <p:cNvPr id="342" name="Google Shape;342;g29d72a7d4ce_0_19"/>
            <p:cNvPicPr preferRelativeResize="0"/>
            <p:nvPr/>
          </p:nvPicPr>
          <p:blipFill rotWithShape="1">
            <a:blip r:embed="rId4">
              <a:alphaModFix/>
            </a:blip>
            <a:srcRect/>
            <a:stretch/>
          </p:blipFill>
          <p:spPr>
            <a:xfrm>
              <a:off x="1531581" y="5013244"/>
              <a:ext cx="1748331" cy="365571"/>
            </a:xfrm>
            <a:prstGeom prst="rect">
              <a:avLst/>
            </a:prstGeom>
            <a:noFill/>
            <a:ln>
              <a:noFill/>
            </a:ln>
          </p:spPr>
        </p:pic>
        <p:pic>
          <p:nvPicPr>
            <p:cNvPr id="343" name="Google Shape;343;g29d72a7d4ce_0_19"/>
            <p:cNvPicPr preferRelativeResize="0"/>
            <p:nvPr/>
          </p:nvPicPr>
          <p:blipFill rotWithShape="1">
            <a:blip r:embed="rId5">
              <a:alphaModFix/>
            </a:blip>
            <a:srcRect/>
            <a:stretch/>
          </p:blipFill>
          <p:spPr>
            <a:xfrm>
              <a:off x="1530568" y="5388104"/>
              <a:ext cx="186825" cy="200050"/>
            </a:xfrm>
            <a:prstGeom prst="rect">
              <a:avLst/>
            </a:prstGeom>
            <a:noFill/>
            <a:ln>
              <a:noFill/>
            </a:ln>
          </p:spPr>
        </p:pic>
        <p:sp>
          <p:nvSpPr>
            <p:cNvPr id="344" name="Google Shape;344;g29d72a7d4ce_0_19"/>
            <p:cNvSpPr txBox="1"/>
            <p:nvPr/>
          </p:nvSpPr>
          <p:spPr>
            <a:xfrm>
              <a:off x="1430485" y="5358382"/>
              <a:ext cx="2186400" cy="235800"/>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Clr>
                  <a:srgbClr val="000000"/>
                </a:buClr>
                <a:buSzPts val="800"/>
                <a:buFont typeface="Arial"/>
                <a:buNone/>
              </a:pPr>
              <a:r>
                <a:rPr lang="en-US" sz="800" b="0" i="0" u="none" strike="noStrike" cap="none">
                  <a:solidFill>
                    <a:srgbClr val="538135"/>
                  </a:solidFill>
                  <a:latin typeface="Calibri"/>
                  <a:ea typeface="Calibri"/>
                  <a:cs typeface="Calibri"/>
                  <a:sym typeface="Calibri"/>
                </a:rPr>
                <a:t>Villes MED durables</a:t>
              </a:r>
              <a:endParaRPr sz="800" b="0" i="0" u="none" strike="noStrike" cap="none">
                <a:solidFill>
                  <a:schemeClr val="lt1"/>
                </a:solidFill>
                <a:latin typeface="Calibri"/>
                <a:ea typeface="Calibri"/>
                <a:cs typeface="Calibri"/>
                <a:sym typeface="Calibri"/>
              </a:endParaRPr>
            </a:p>
          </p:txBody>
        </p:sp>
      </p:grpSp>
      <p:sp>
        <p:nvSpPr>
          <p:cNvPr id="347" name="Google Shape;347;g29d72a7d4ce_0_19"/>
          <p:cNvSpPr/>
          <p:nvPr/>
        </p:nvSpPr>
        <p:spPr>
          <a:xfrm>
            <a:off x="3108960" y="5313652"/>
            <a:ext cx="5010000" cy="412800"/>
          </a:xfrm>
          <a:prstGeom prst="rect">
            <a:avLst/>
          </a:prstGeom>
          <a:noFill/>
          <a:ln>
            <a:noFill/>
          </a:ln>
        </p:spPr>
        <p:txBody>
          <a:bodyPr spcFirstLastPara="1" wrap="square" lIns="90000" tIns="45000" rIns="90000" bIns="45000" anchor="t" anchorCtr="0">
            <a:noAutofit/>
          </a:bodyPr>
          <a:lstStyle/>
          <a:p>
            <a:pPr marL="0" marR="0" lvl="0" indent="0" algn="l" defTabSz="449263" rtl="0" eaLnBrk="1" fontAlgn="base" latinLnBrk="0" hangingPunct="1">
              <a:lnSpc>
                <a:spcPct val="115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US"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rPr>
              <a:t>MODULE DE FORMATION 6 - PRÉSENTATION DES ÉTUDES DE CAS PILOTES</a:t>
            </a:r>
            <a:endParaRPr kumimoji="0" lang="it-IT"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endParaRPr>
          </a:p>
        </p:txBody>
      </p:sp>
      <p:pic>
        <p:nvPicPr>
          <p:cNvPr id="348" name="Google Shape;348;g29d72a7d4ce_0_19"/>
          <p:cNvPicPr preferRelativeResize="0"/>
          <p:nvPr/>
        </p:nvPicPr>
        <p:blipFill>
          <a:blip r:embed="rId6">
            <a:alphaModFix/>
          </a:blip>
          <a:stretch>
            <a:fillRect/>
          </a:stretch>
        </p:blipFill>
        <p:spPr>
          <a:xfrm>
            <a:off x="478250" y="811017"/>
            <a:ext cx="2924100" cy="3915033"/>
          </a:xfrm>
          <a:prstGeom prst="rect">
            <a:avLst/>
          </a:prstGeom>
          <a:noFill/>
          <a:ln>
            <a:noFill/>
          </a:ln>
        </p:spPr>
      </p:pic>
      <p:pic>
        <p:nvPicPr>
          <p:cNvPr id="349" name="Google Shape;349;g29d72a7d4ce_0_19"/>
          <p:cNvPicPr preferRelativeResize="0"/>
          <p:nvPr/>
        </p:nvPicPr>
        <p:blipFill>
          <a:blip r:embed="rId7">
            <a:alphaModFix/>
          </a:blip>
          <a:stretch>
            <a:fillRect/>
          </a:stretch>
        </p:blipFill>
        <p:spPr>
          <a:xfrm>
            <a:off x="3596875" y="854115"/>
            <a:ext cx="2198576" cy="3871933"/>
          </a:xfrm>
          <a:prstGeom prst="rect">
            <a:avLst/>
          </a:prstGeom>
          <a:noFill/>
          <a:ln>
            <a:noFill/>
          </a:ln>
        </p:spPr>
      </p:pic>
      <p:pic>
        <p:nvPicPr>
          <p:cNvPr id="350" name="Google Shape;350;g29d72a7d4ce_0_19"/>
          <p:cNvPicPr preferRelativeResize="0"/>
          <p:nvPr/>
        </p:nvPicPr>
        <p:blipFill>
          <a:blip r:embed="rId8">
            <a:alphaModFix/>
          </a:blip>
          <a:stretch>
            <a:fillRect/>
          </a:stretch>
        </p:blipFill>
        <p:spPr>
          <a:xfrm>
            <a:off x="5967500" y="1174200"/>
            <a:ext cx="2300650" cy="1406125"/>
          </a:xfrm>
          <a:prstGeom prst="rect">
            <a:avLst/>
          </a:prstGeom>
          <a:noFill/>
          <a:ln>
            <a:noFill/>
          </a:ln>
        </p:spPr>
      </p:pic>
      <p:pic>
        <p:nvPicPr>
          <p:cNvPr id="351" name="Google Shape;351;g29d72a7d4ce_0_19"/>
          <p:cNvPicPr preferRelativeResize="0"/>
          <p:nvPr/>
        </p:nvPicPr>
        <p:blipFill>
          <a:blip r:embed="rId9">
            <a:alphaModFix/>
          </a:blip>
          <a:stretch>
            <a:fillRect/>
          </a:stretch>
        </p:blipFill>
        <p:spPr>
          <a:xfrm>
            <a:off x="5989975" y="2797387"/>
            <a:ext cx="2345600" cy="1746185"/>
          </a:xfrm>
          <a:prstGeom prst="rect">
            <a:avLst/>
          </a:prstGeom>
          <a:noFill/>
          <a:ln>
            <a:noFill/>
          </a:ln>
        </p:spPr>
      </p:pic>
      <p:sp>
        <p:nvSpPr>
          <p:cNvPr id="352" name="Google Shape;352;g29d72a7d4ce_0_19"/>
          <p:cNvSpPr txBox="1"/>
          <p:nvPr/>
        </p:nvSpPr>
        <p:spPr>
          <a:xfrm>
            <a:off x="5795450" y="4219225"/>
            <a:ext cx="4310400" cy="67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32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57"/>
        <p:cNvGrpSpPr/>
        <p:nvPr/>
      </p:nvGrpSpPr>
      <p:grpSpPr>
        <a:xfrm>
          <a:off x="0" y="0"/>
          <a:ext cx="0" cy="0"/>
          <a:chOff x="0" y="0"/>
          <a:chExt cx="0" cy="0"/>
        </a:xfrm>
      </p:grpSpPr>
      <p:sp>
        <p:nvSpPr>
          <p:cNvPr id="358" name="Google Shape;358;p5"/>
          <p:cNvSpPr/>
          <p:nvPr/>
        </p:nvSpPr>
        <p:spPr>
          <a:xfrm>
            <a:off x="1214942" y="601660"/>
            <a:ext cx="6637990" cy="3556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359" name="Google Shape;359;p5"/>
          <p:cNvSpPr/>
          <p:nvPr/>
        </p:nvSpPr>
        <p:spPr>
          <a:xfrm>
            <a:off x="1208374" y="588960"/>
            <a:ext cx="5328784" cy="350837"/>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360" name="Google Shape;360;p5"/>
          <p:cNvSpPr/>
          <p:nvPr/>
        </p:nvSpPr>
        <p:spPr>
          <a:xfrm>
            <a:off x="0" y="60395"/>
            <a:ext cx="10080625" cy="422910"/>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361" name="Google Shape;361;p5"/>
          <p:cNvSpPr txBox="1"/>
          <p:nvPr/>
        </p:nvSpPr>
        <p:spPr>
          <a:xfrm>
            <a:off x="138061" y="34784"/>
            <a:ext cx="9720834" cy="481630"/>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Clr>
                <a:srgbClr val="000000"/>
              </a:buClr>
              <a:buSzPts val="2200"/>
              <a:buFont typeface="Arial"/>
              <a:buNone/>
            </a:pPr>
            <a:r>
              <a:rPr lang="en-US" sz="2200" b="1" i="0" u="none" strike="noStrike" cap="none" dirty="0">
                <a:solidFill>
                  <a:schemeClr val="lt1"/>
                </a:solidFill>
                <a:latin typeface="Arial"/>
                <a:ea typeface="Arial"/>
                <a:cs typeface="Arial"/>
                <a:sym typeface="Arial"/>
              </a:rPr>
              <a:t>Édifice public </a:t>
            </a:r>
            <a:endParaRPr sz="2200" b="1" i="0" u="none" strike="noStrike" cap="none" dirty="0">
              <a:solidFill>
                <a:schemeClr val="lt1"/>
              </a:solidFill>
              <a:latin typeface="Arial"/>
              <a:ea typeface="Arial"/>
              <a:cs typeface="Arial"/>
              <a:sym typeface="Arial"/>
            </a:endParaRPr>
          </a:p>
        </p:txBody>
      </p:sp>
      <p:pic>
        <p:nvPicPr>
          <p:cNvPr id="362" name="Google Shape;362;p5"/>
          <p:cNvPicPr preferRelativeResize="0"/>
          <p:nvPr/>
        </p:nvPicPr>
        <p:blipFill rotWithShape="1">
          <a:blip r:embed="rId3">
            <a:alphaModFix/>
          </a:blip>
          <a:srcRect/>
          <a:stretch/>
        </p:blipFill>
        <p:spPr>
          <a:xfrm>
            <a:off x="0" y="5188326"/>
            <a:ext cx="433388" cy="490537"/>
          </a:xfrm>
          <a:prstGeom prst="rect">
            <a:avLst/>
          </a:prstGeom>
          <a:noFill/>
          <a:ln>
            <a:noFill/>
          </a:ln>
        </p:spPr>
      </p:pic>
      <p:sp>
        <p:nvSpPr>
          <p:cNvPr id="363" name="Google Shape;363;p5"/>
          <p:cNvSpPr/>
          <p:nvPr/>
        </p:nvSpPr>
        <p:spPr>
          <a:xfrm>
            <a:off x="-88439" y="5297194"/>
            <a:ext cx="566738" cy="219075"/>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chemeClr val="lt1"/>
              </a:buClr>
              <a:buSzPts val="900"/>
              <a:buFont typeface="Times New Roman"/>
              <a:buNone/>
            </a:pPr>
            <a:fld id="{00000000-1234-1234-1234-123412341234}" type="slidenum">
              <a:rPr lang="en-US" sz="900" b="0" i="0" u="none" strike="noStrike" cap="none">
                <a:solidFill>
                  <a:schemeClr val="lt1"/>
                </a:solidFill>
                <a:latin typeface="Arial"/>
                <a:ea typeface="Arial"/>
                <a:cs typeface="Arial"/>
                <a:sym typeface="Arial"/>
              </a:rPr>
              <a:t>8</a:t>
            </a:fld>
            <a:endParaRPr sz="900" b="0" i="0" u="none" strike="noStrike" cap="none">
              <a:solidFill>
                <a:schemeClr val="lt1"/>
              </a:solidFill>
              <a:latin typeface="Arial"/>
              <a:ea typeface="Arial"/>
              <a:cs typeface="Arial"/>
              <a:sym typeface="Arial"/>
            </a:endParaRPr>
          </a:p>
        </p:txBody>
      </p:sp>
      <p:grpSp>
        <p:nvGrpSpPr>
          <p:cNvPr id="364" name="Google Shape;364;p5"/>
          <p:cNvGrpSpPr/>
          <p:nvPr/>
        </p:nvGrpSpPr>
        <p:grpSpPr>
          <a:xfrm>
            <a:off x="8335632" y="5085715"/>
            <a:ext cx="1998515" cy="525488"/>
            <a:chOff x="1430485" y="5013244"/>
            <a:chExt cx="2186475" cy="574910"/>
          </a:xfrm>
        </p:grpSpPr>
        <p:pic>
          <p:nvPicPr>
            <p:cNvPr id="365" name="Google Shape;365;p5"/>
            <p:cNvPicPr preferRelativeResize="0"/>
            <p:nvPr/>
          </p:nvPicPr>
          <p:blipFill rotWithShape="1">
            <a:blip r:embed="rId4">
              <a:alphaModFix/>
            </a:blip>
            <a:srcRect/>
            <a:stretch/>
          </p:blipFill>
          <p:spPr>
            <a:xfrm>
              <a:off x="1531581" y="5013244"/>
              <a:ext cx="1748332" cy="365571"/>
            </a:xfrm>
            <a:prstGeom prst="rect">
              <a:avLst/>
            </a:prstGeom>
            <a:noFill/>
            <a:ln>
              <a:noFill/>
            </a:ln>
          </p:spPr>
        </p:pic>
        <p:pic>
          <p:nvPicPr>
            <p:cNvPr id="366" name="Google Shape;366;p5"/>
            <p:cNvPicPr preferRelativeResize="0"/>
            <p:nvPr/>
          </p:nvPicPr>
          <p:blipFill rotWithShape="1">
            <a:blip r:embed="rId5">
              <a:alphaModFix/>
            </a:blip>
            <a:srcRect/>
            <a:stretch/>
          </p:blipFill>
          <p:spPr>
            <a:xfrm>
              <a:off x="1530568" y="5388104"/>
              <a:ext cx="186825" cy="200050"/>
            </a:xfrm>
            <a:prstGeom prst="rect">
              <a:avLst/>
            </a:prstGeom>
            <a:noFill/>
            <a:ln>
              <a:noFill/>
            </a:ln>
          </p:spPr>
        </p:pic>
        <p:sp>
          <p:nvSpPr>
            <p:cNvPr id="367" name="Google Shape;367;p5"/>
            <p:cNvSpPr txBox="1"/>
            <p:nvPr/>
          </p:nvSpPr>
          <p:spPr>
            <a:xfrm>
              <a:off x="1430485" y="5358382"/>
              <a:ext cx="2186475" cy="225639"/>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Clr>
                  <a:srgbClr val="000000"/>
                </a:buClr>
                <a:buSzPts val="800"/>
                <a:buFont typeface="Arial"/>
                <a:buNone/>
              </a:pPr>
              <a:r>
                <a:rPr lang="en-US" sz="800" b="0" i="0" u="none" strike="noStrike" cap="none">
                  <a:solidFill>
                    <a:srgbClr val="538135"/>
                  </a:solidFill>
                  <a:latin typeface="Calibri"/>
                  <a:ea typeface="Calibri"/>
                  <a:cs typeface="Calibri"/>
                  <a:sym typeface="Calibri"/>
                </a:rPr>
                <a:t>Villes MED durables</a:t>
              </a:r>
              <a:endParaRPr sz="800" b="0" i="0" u="none" strike="noStrike" cap="none">
                <a:solidFill>
                  <a:schemeClr val="lt1"/>
                </a:solidFill>
                <a:latin typeface="Calibri"/>
                <a:ea typeface="Calibri"/>
                <a:cs typeface="Calibri"/>
                <a:sym typeface="Calibri"/>
              </a:endParaRPr>
            </a:p>
          </p:txBody>
        </p:sp>
      </p:grpSp>
      <p:sp>
        <p:nvSpPr>
          <p:cNvPr id="370" name="Google Shape;370;p5"/>
          <p:cNvSpPr/>
          <p:nvPr/>
        </p:nvSpPr>
        <p:spPr>
          <a:xfrm>
            <a:off x="3108960" y="5313652"/>
            <a:ext cx="5010078" cy="412750"/>
          </a:xfrm>
          <a:prstGeom prst="rect">
            <a:avLst/>
          </a:prstGeom>
          <a:noFill/>
          <a:ln>
            <a:noFill/>
          </a:ln>
        </p:spPr>
        <p:txBody>
          <a:bodyPr spcFirstLastPara="1" wrap="square" lIns="90000" tIns="45000" rIns="90000" bIns="45000" anchor="t" anchorCtr="0">
            <a:noAutofit/>
          </a:bodyPr>
          <a:lstStyle/>
          <a:p>
            <a:pPr marL="0" marR="0" lvl="0" indent="0" algn="l" defTabSz="449263" rtl="0" eaLnBrk="1" fontAlgn="base" latinLnBrk="0" hangingPunct="1">
              <a:lnSpc>
                <a:spcPct val="115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US"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rPr>
              <a:t>MODULE DE FORMATION 6 - PRÉSENTATION DES ÉTUDES DE CAS PILOTES</a:t>
            </a:r>
            <a:endParaRPr kumimoji="0" lang="it-IT"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endParaRPr>
          </a:p>
        </p:txBody>
      </p:sp>
      <p:pic>
        <p:nvPicPr>
          <p:cNvPr id="372" name="Google Shape;372;p5"/>
          <p:cNvPicPr preferRelativeResize="0"/>
          <p:nvPr/>
        </p:nvPicPr>
        <p:blipFill rotWithShape="1">
          <a:blip r:embed="rId6">
            <a:alphaModFix/>
          </a:blip>
          <a:srcRect/>
          <a:stretch/>
        </p:blipFill>
        <p:spPr>
          <a:xfrm>
            <a:off x="6846340" y="1705044"/>
            <a:ext cx="3009490" cy="2459285"/>
          </a:xfrm>
          <a:prstGeom prst="rect">
            <a:avLst/>
          </a:prstGeom>
          <a:noFill/>
          <a:ln>
            <a:noFill/>
          </a:ln>
        </p:spPr>
      </p:pic>
      <p:pic>
        <p:nvPicPr>
          <p:cNvPr id="373" name="Google Shape;373;p5"/>
          <p:cNvPicPr preferRelativeResize="0"/>
          <p:nvPr/>
        </p:nvPicPr>
        <p:blipFill rotWithShape="1">
          <a:blip r:embed="rId7">
            <a:alphaModFix/>
          </a:blip>
          <a:srcRect/>
          <a:stretch/>
        </p:blipFill>
        <p:spPr>
          <a:xfrm>
            <a:off x="4676883" y="965750"/>
            <a:ext cx="2496674" cy="1961971"/>
          </a:xfrm>
          <a:prstGeom prst="rect">
            <a:avLst/>
          </a:prstGeom>
          <a:noFill/>
          <a:ln>
            <a:noFill/>
          </a:ln>
        </p:spPr>
      </p:pic>
      <p:pic>
        <p:nvPicPr>
          <p:cNvPr id="374" name="Google Shape;374;p5"/>
          <p:cNvPicPr preferRelativeResize="0"/>
          <p:nvPr/>
        </p:nvPicPr>
        <p:blipFill rotWithShape="1">
          <a:blip r:embed="rId8">
            <a:alphaModFix/>
          </a:blip>
          <a:srcRect/>
          <a:stretch/>
        </p:blipFill>
        <p:spPr>
          <a:xfrm>
            <a:off x="4572000" y="2631130"/>
            <a:ext cx="2794143" cy="2273388"/>
          </a:xfrm>
          <a:prstGeom prst="rect">
            <a:avLst/>
          </a:prstGeom>
          <a:noFill/>
          <a:ln>
            <a:noFill/>
          </a:ln>
        </p:spPr>
      </p:pic>
      <p:graphicFrame>
        <p:nvGraphicFramePr>
          <p:cNvPr id="19" name="Google Shape;371;p5">
            <a:extLst>
              <a:ext uri="{FF2B5EF4-FFF2-40B4-BE49-F238E27FC236}">
                <a16:creationId xmlns:a16="http://schemas.microsoft.com/office/drawing/2014/main" id="{FFBBC582-D271-489B-A1A8-2F4D397F8A5D}"/>
              </a:ext>
            </a:extLst>
          </p:cNvPr>
          <p:cNvGraphicFramePr/>
          <p:nvPr>
            <p:extLst>
              <p:ext uri="{D42A27DB-BD31-4B8C-83A1-F6EECF244321}">
                <p14:modId xmlns:p14="http://schemas.microsoft.com/office/powerpoint/2010/main" val="1266182059"/>
              </p:ext>
            </p:extLst>
          </p:nvPr>
        </p:nvGraphicFramePr>
        <p:xfrm>
          <a:off x="478299" y="1052771"/>
          <a:ext cx="4093701" cy="4086366"/>
        </p:xfrm>
        <a:graphic>
          <a:graphicData uri="http://schemas.openxmlformats.org/drawingml/2006/table">
            <a:tbl>
              <a:tblPr>
                <a:noFill/>
              </a:tblPr>
              <a:tblGrid>
                <a:gridCol w="2150601">
                  <a:extLst>
                    <a:ext uri="{9D8B030D-6E8A-4147-A177-3AD203B41FA5}">
                      <a16:colId xmlns:a16="http://schemas.microsoft.com/office/drawing/2014/main" val="20000"/>
                    </a:ext>
                  </a:extLst>
                </a:gridCol>
                <a:gridCol w="1943100">
                  <a:extLst>
                    <a:ext uri="{9D8B030D-6E8A-4147-A177-3AD203B41FA5}">
                      <a16:colId xmlns:a16="http://schemas.microsoft.com/office/drawing/2014/main" val="20001"/>
                    </a:ext>
                  </a:extLst>
                </a:gridCol>
              </a:tblGrid>
              <a:tr h="256000">
                <a:tc>
                  <a:txBody>
                    <a:bodyPr/>
                    <a:lstStyle/>
                    <a:p>
                      <a:pPr marL="0" marR="0" lvl="0" indent="0" algn="l" rtl="0">
                        <a:lnSpc>
                          <a:spcPct val="115000"/>
                        </a:lnSpc>
                        <a:spcBef>
                          <a:spcPts val="0"/>
                        </a:spcBef>
                        <a:spcAft>
                          <a:spcPts val="0"/>
                        </a:spcAft>
                        <a:buClr>
                          <a:srgbClr val="000000"/>
                        </a:buClr>
                        <a:buSzPts val="800"/>
                        <a:buFont typeface="Arial"/>
                        <a:buNone/>
                      </a:pPr>
                      <a:r>
                        <a:rPr lang="en-US" sz="1100" u="none" strike="noStrike" cap="none" dirty="0"/>
                        <a:t>Niveau de dégradation du bâtiment</a:t>
                      </a:r>
                      <a:endParaRPr sz="1100" u="none" strike="noStrike" cap="none" dirty="0"/>
                    </a:p>
                  </a:txBody>
                  <a:tcPr marL="91425" marR="91425" marT="91425" marB="91425"/>
                </a:tc>
                <a:tc>
                  <a:txBody>
                    <a:bodyPr/>
                    <a:lstStyle/>
                    <a:p>
                      <a:pPr marL="0" marR="0" lvl="0" indent="0" algn="l" rtl="0">
                        <a:lnSpc>
                          <a:spcPct val="115000"/>
                        </a:lnSpc>
                        <a:spcBef>
                          <a:spcPts val="0"/>
                        </a:spcBef>
                        <a:spcAft>
                          <a:spcPts val="0"/>
                        </a:spcAft>
                        <a:buClr>
                          <a:srgbClr val="000000"/>
                        </a:buClr>
                        <a:buSzPts val="800"/>
                        <a:buFont typeface="Arial"/>
                        <a:buNone/>
                      </a:pPr>
                      <a:r>
                        <a:rPr lang="en-US" sz="1100" u="none" strike="noStrike" cap="none"/>
                        <a:t>Moyenne</a:t>
                      </a:r>
                      <a:endParaRPr sz="1100" u="none" strike="noStrike" cap="none"/>
                    </a:p>
                  </a:txBody>
                  <a:tcPr marL="91425" marR="91425" marT="91425" marB="91425"/>
                </a:tc>
                <a:extLst>
                  <a:ext uri="{0D108BD9-81ED-4DB2-BD59-A6C34878D82A}">
                    <a16:rowId xmlns:a16="http://schemas.microsoft.com/office/drawing/2014/main" val="10000"/>
                  </a:ext>
                </a:extLst>
              </a:tr>
              <a:tr h="256000">
                <a:tc>
                  <a:txBody>
                    <a:bodyPr/>
                    <a:lstStyle/>
                    <a:p>
                      <a:pPr marL="0" marR="0" lvl="0" indent="0" algn="l" rtl="0">
                        <a:lnSpc>
                          <a:spcPct val="115000"/>
                        </a:lnSpc>
                        <a:spcBef>
                          <a:spcPts val="0"/>
                        </a:spcBef>
                        <a:spcAft>
                          <a:spcPts val="0"/>
                        </a:spcAft>
                        <a:buClr>
                          <a:srgbClr val="000000"/>
                        </a:buClr>
                        <a:buSzPts val="800"/>
                        <a:buFont typeface="Arial"/>
                        <a:buNone/>
                      </a:pPr>
                      <a:r>
                        <a:rPr lang="en-US" sz="1100" u="none" strike="noStrike" cap="none"/>
                        <a:t>Propriétaire</a:t>
                      </a:r>
                      <a:endParaRPr sz="1100" u="none" strike="noStrike" cap="none"/>
                    </a:p>
                  </a:txBody>
                  <a:tcPr marL="91425" marR="91425" marT="91425" marB="91425"/>
                </a:tc>
                <a:tc>
                  <a:txBody>
                    <a:bodyPr/>
                    <a:lstStyle/>
                    <a:p>
                      <a:pPr marL="0" marR="0" lvl="0" indent="0" algn="l" rtl="0">
                        <a:lnSpc>
                          <a:spcPct val="115000"/>
                        </a:lnSpc>
                        <a:spcBef>
                          <a:spcPts val="0"/>
                        </a:spcBef>
                        <a:spcAft>
                          <a:spcPts val="0"/>
                        </a:spcAft>
                        <a:buClr>
                          <a:srgbClr val="000000"/>
                        </a:buClr>
                        <a:buSzPts val="800"/>
                        <a:buFont typeface="Arial"/>
                        <a:buNone/>
                      </a:pPr>
                      <a:r>
                        <a:rPr lang="en-US" sz="1100" b="1" u="none" strike="noStrike" cap="none"/>
                        <a:t>Chambre de commerce d'Irbid</a:t>
                      </a:r>
                      <a:endParaRPr sz="1100" b="1" u="none" strike="noStrike" cap="none"/>
                    </a:p>
                  </a:txBody>
                  <a:tcPr marL="91425" marR="91425" marT="91425" marB="91425"/>
                </a:tc>
                <a:extLst>
                  <a:ext uri="{0D108BD9-81ED-4DB2-BD59-A6C34878D82A}">
                    <a16:rowId xmlns:a16="http://schemas.microsoft.com/office/drawing/2014/main" val="10001"/>
                  </a:ext>
                </a:extLst>
              </a:tr>
              <a:tr h="256000">
                <a:tc>
                  <a:txBody>
                    <a:bodyPr/>
                    <a:lstStyle/>
                    <a:p>
                      <a:pPr marL="0" marR="0" lvl="0" indent="0" algn="l" rtl="0">
                        <a:lnSpc>
                          <a:spcPct val="115000"/>
                        </a:lnSpc>
                        <a:spcBef>
                          <a:spcPts val="0"/>
                        </a:spcBef>
                        <a:spcAft>
                          <a:spcPts val="0"/>
                        </a:spcAft>
                        <a:buClr>
                          <a:srgbClr val="000000"/>
                        </a:buClr>
                        <a:buSzPts val="800"/>
                        <a:buFont typeface="Arial"/>
                        <a:buNone/>
                      </a:pPr>
                      <a:r>
                        <a:rPr lang="en-US" sz="1100" u="none" strike="noStrike" cap="none" dirty="0"/>
                        <a:t>Année de construction</a:t>
                      </a:r>
                      <a:endParaRPr sz="1100" u="none" strike="noStrike" cap="none" dirty="0"/>
                    </a:p>
                  </a:txBody>
                  <a:tcPr marL="91425" marR="91425" marT="91425" marB="91425"/>
                </a:tc>
                <a:tc>
                  <a:txBody>
                    <a:bodyPr/>
                    <a:lstStyle/>
                    <a:p>
                      <a:pPr marL="0" marR="0" lvl="0" indent="0" algn="l" rtl="0">
                        <a:lnSpc>
                          <a:spcPct val="115000"/>
                        </a:lnSpc>
                        <a:spcBef>
                          <a:spcPts val="0"/>
                        </a:spcBef>
                        <a:spcAft>
                          <a:spcPts val="0"/>
                        </a:spcAft>
                        <a:buClr>
                          <a:srgbClr val="000000"/>
                        </a:buClr>
                        <a:buSzPts val="800"/>
                        <a:buFont typeface="Arial"/>
                        <a:buNone/>
                      </a:pPr>
                      <a:r>
                        <a:rPr lang="en-US" sz="1100" u="none" strike="noStrike" cap="none"/>
                        <a:t>1998</a:t>
                      </a:r>
                      <a:endParaRPr sz="1100" u="none" strike="noStrike" cap="none"/>
                    </a:p>
                  </a:txBody>
                  <a:tcPr marL="91425" marR="91425" marT="91425" marB="91425"/>
                </a:tc>
                <a:extLst>
                  <a:ext uri="{0D108BD9-81ED-4DB2-BD59-A6C34878D82A}">
                    <a16:rowId xmlns:a16="http://schemas.microsoft.com/office/drawing/2014/main" val="10002"/>
                  </a:ext>
                </a:extLst>
              </a:tr>
              <a:tr h="256000">
                <a:tc>
                  <a:txBody>
                    <a:bodyPr/>
                    <a:lstStyle/>
                    <a:p>
                      <a:pPr marL="0" marR="0" lvl="0" indent="0" algn="l" rtl="0">
                        <a:lnSpc>
                          <a:spcPct val="115000"/>
                        </a:lnSpc>
                        <a:spcBef>
                          <a:spcPts val="0"/>
                        </a:spcBef>
                        <a:spcAft>
                          <a:spcPts val="0"/>
                        </a:spcAft>
                        <a:buClr>
                          <a:srgbClr val="000000"/>
                        </a:buClr>
                        <a:buSzPts val="800"/>
                        <a:buFont typeface="Arial"/>
                        <a:buNone/>
                      </a:pPr>
                      <a:r>
                        <a:rPr lang="en-US" sz="1100" u="none" strike="noStrike" cap="none" dirty="0"/>
                        <a:t>Nombre de niveaux au-dessus de la terre</a:t>
                      </a:r>
                      <a:endParaRPr sz="1100" u="none" strike="noStrike" cap="none" dirty="0"/>
                    </a:p>
                  </a:txBody>
                  <a:tcPr marL="91425" marR="91425" marT="91425" marB="91425"/>
                </a:tc>
                <a:tc>
                  <a:txBody>
                    <a:bodyPr/>
                    <a:lstStyle/>
                    <a:p>
                      <a:pPr marL="0" marR="0" lvl="0" indent="0" algn="l" rtl="0">
                        <a:lnSpc>
                          <a:spcPct val="115000"/>
                        </a:lnSpc>
                        <a:spcBef>
                          <a:spcPts val="0"/>
                        </a:spcBef>
                        <a:spcAft>
                          <a:spcPts val="0"/>
                        </a:spcAft>
                        <a:buClr>
                          <a:srgbClr val="000000"/>
                        </a:buClr>
                        <a:buSzPts val="800"/>
                        <a:buFont typeface="Arial"/>
                        <a:buNone/>
                      </a:pPr>
                      <a:r>
                        <a:rPr lang="en-US" sz="1100" u="none" strike="noStrike" cap="none" dirty="0"/>
                        <a:t>4</a:t>
                      </a:r>
                      <a:endParaRPr sz="1100" u="none" strike="noStrike" cap="none" dirty="0"/>
                    </a:p>
                  </a:txBody>
                  <a:tcPr marL="91425" marR="91425" marT="91425" marB="91425"/>
                </a:tc>
                <a:extLst>
                  <a:ext uri="{0D108BD9-81ED-4DB2-BD59-A6C34878D82A}">
                    <a16:rowId xmlns:a16="http://schemas.microsoft.com/office/drawing/2014/main" val="10004"/>
                  </a:ext>
                </a:extLst>
              </a:tr>
              <a:tr h="256000">
                <a:tc>
                  <a:txBody>
                    <a:bodyPr/>
                    <a:lstStyle/>
                    <a:p>
                      <a:pPr marL="0" marR="0" lvl="0" indent="0" algn="l" rtl="0">
                        <a:lnSpc>
                          <a:spcPct val="115000"/>
                        </a:lnSpc>
                        <a:spcBef>
                          <a:spcPts val="0"/>
                        </a:spcBef>
                        <a:spcAft>
                          <a:spcPts val="0"/>
                        </a:spcAft>
                        <a:buClr>
                          <a:srgbClr val="000000"/>
                        </a:buClr>
                        <a:buSzPts val="800"/>
                        <a:buFont typeface="Arial"/>
                        <a:buNone/>
                      </a:pPr>
                      <a:r>
                        <a:rPr lang="en-US" sz="1100" u="none" strike="noStrike" cap="none"/>
                        <a:t>Nombre de niveaux souterrains</a:t>
                      </a:r>
                      <a:endParaRPr sz="1100" u="none" strike="noStrike" cap="none"/>
                    </a:p>
                  </a:txBody>
                  <a:tcPr marL="91425" marR="91425" marT="91425" marB="91425"/>
                </a:tc>
                <a:tc>
                  <a:txBody>
                    <a:bodyPr/>
                    <a:lstStyle/>
                    <a:p>
                      <a:pPr marL="0" marR="0" lvl="0" indent="0" algn="l" rtl="0">
                        <a:lnSpc>
                          <a:spcPct val="115000"/>
                        </a:lnSpc>
                        <a:spcBef>
                          <a:spcPts val="0"/>
                        </a:spcBef>
                        <a:spcAft>
                          <a:spcPts val="0"/>
                        </a:spcAft>
                        <a:buClr>
                          <a:srgbClr val="000000"/>
                        </a:buClr>
                        <a:buSzPts val="800"/>
                        <a:buFont typeface="Arial"/>
                        <a:buNone/>
                      </a:pPr>
                      <a:r>
                        <a:rPr lang="en-US" sz="1100" u="none" strike="noStrike" cap="none"/>
                        <a:t>1</a:t>
                      </a:r>
                      <a:endParaRPr sz="1100" u="none" strike="noStrike" cap="none"/>
                    </a:p>
                  </a:txBody>
                  <a:tcPr marL="91425" marR="91425" marT="91425" marB="91425"/>
                </a:tc>
                <a:extLst>
                  <a:ext uri="{0D108BD9-81ED-4DB2-BD59-A6C34878D82A}">
                    <a16:rowId xmlns:a16="http://schemas.microsoft.com/office/drawing/2014/main" val="10005"/>
                  </a:ext>
                </a:extLst>
              </a:tr>
              <a:tr h="256000">
                <a:tc>
                  <a:txBody>
                    <a:bodyPr/>
                    <a:lstStyle/>
                    <a:p>
                      <a:pPr marL="0" marR="0" lvl="0" indent="0" algn="l" rtl="0">
                        <a:lnSpc>
                          <a:spcPct val="115000"/>
                        </a:lnSpc>
                        <a:spcBef>
                          <a:spcPts val="0"/>
                        </a:spcBef>
                        <a:spcAft>
                          <a:spcPts val="0"/>
                        </a:spcAft>
                        <a:buClr>
                          <a:srgbClr val="000000"/>
                        </a:buClr>
                        <a:buSzPts val="800"/>
                        <a:buFont typeface="Arial"/>
                        <a:buNone/>
                      </a:pPr>
                      <a:r>
                        <a:rPr lang="en-US" sz="1100" u="none" strike="noStrike" cap="none" dirty="0"/>
                        <a:t>Système d'éclairage</a:t>
                      </a:r>
                      <a:endParaRPr sz="1100" u="none" strike="noStrike" cap="none" dirty="0"/>
                    </a:p>
                  </a:txBody>
                  <a:tcPr marL="91425" marR="91425" marT="91425" marB="91425"/>
                </a:tc>
                <a:tc>
                  <a:txBody>
                    <a:bodyPr/>
                    <a:lstStyle/>
                    <a:p>
                      <a:pPr marL="0" marR="0" lvl="0" indent="0" algn="l" rtl="0">
                        <a:lnSpc>
                          <a:spcPct val="115000"/>
                        </a:lnSpc>
                        <a:spcBef>
                          <a:spcPts val="0"/>
                        </a:spcBef>
                        <a:spcAft>
                          <a:spcPts val="0"/>
                        </a:spcAft>
                        <a:buClr>
                          <a:srgbClr val="000000"/>
                        </a:buClr>
                        <a:buSzPts val="800"/>
                        <a:buFont typeface="Arial"/>
                        <a:buNone/>
                      </a:pPr>
                      <a:r>
                        <a:rPr lang="en-US" sz="1100" u="none" strike="noStrike" cap="none" dirty="0"/>
                        <a:t>LED+ Tube fluorescent+ Lampe halogène</a:t>
                      </a:r>
                      <a:endParaRPr sz="1100" u="none" strike="noStrike" cap="none" dirty="0"/>
                    </a:p>
                  </a:txBody>
                  <a:tcPr marL="91425" marR="91425" marT="91425" marB="91425"/>
                </a:tc>
                <a:extLst>
                  <a:ext uri="{0D108BD9-81ED-4DB2-BD59-A6C34878D82A}">
                    <a16:rowId xmlns:a16="http://schemas.microsoft.com/office/drawing/2014/main" val="10010"/>
                  </a:ext>
                </a:extLst>
              </a:tr>
              <a:tr h="256000">
                <a:tc>
                  <a:txBody>
                    <a:bodyPr/>
                    <a:lstStyle/>
                    <a:p>
                      <a:pPr marL="0" marR="0" lvl="0" indent="0" algn="l" rtl="0">
                        <a:lnSpc>
                          <a:spcPct val="115000"/>
                        </a:lnSpc>
                        <a:spcBef>
                          <a:spcPts val="0"/>
                        </a:spcBef>
                        <a:spcAft>
                          <a:spcPts val="0"/>
                        </a:spcAft>
                        <a:buClr>
                          <a:srgbClr val="000000"/>
                        </a:buClr>
                        <a:buSzPts val="800"/>
                        <a:buFont typeface="Arial"/>
                        <a:buNone/>
                      </a:pPr>
                      <a:r>
                        <a:rPr lang="en-US" sz="1100" u="none" strike="noStrike" cap="none"/>
                        <a:t>Valeur U moyenne</a:t>
                      </a:r>
                      <a:endParaRPr sz="1100" u="none" strike="noStrike" cap="none"/>
                    </a:p>
                  </a:txBody>
                  <a:tcPr marL="91425" marR="91425" marT="91425" marB="91425"/>
                </a:tc>
                <a:tc>
                  <a:txBody>
                    <a:bodyPr/>
                    <a:lstStyle/>
                    <a:p>
                      <a:pPr marL="0" marR="0" lvl="0" indent="0" algn="l" rtl="0">
                        <a:lnSpc>
                          <a:spcPct val="115000"/>
                        </a:lnSpc>
                        <a:spcBef>
                          <a:spcPts val="0"/>
                        </a:spcBef>
                        <a:spcAft>
                          <a:spcPts val="0"/>
                        </a:spcAft>
                        <a:buClr>
                          <a:srgbClr val="000000"/>
                        </a:buClr>
                        <a:buSzPts val="800"/>
                        <a:buFont typeface="Arial"/>
                        <a:buNone/>
                      </a:pPr>
                      <a:r>
                        <a:rPr lang="en-US" sz="1100" u="none" strike="noStrike" cap="none"/>
                        <a:t>0,57 W/m^2 K pour les murs</a:t>
                      </a:r>
                      <a:endParaRPr sz="1100" u="none" strike="noStrike" cap="none"/>
                    </a:p>
                  </a:txBody>
                  <a:tcPr marL="91425" marR="91425" marT="91425" marB="91425"/>
                </a:tc>
                <a:extLst>
                  <a:ext uri="{0D108BD9-81ED-4DB2-BD59-A6C34878D82A}">
                    <a16:rowId xmlns:a16="http://schemas.microsoft.com/office/drawing/2014/main" val="10011"/>
                  </a:ext>
                </a:extLst>
              </a:tr>
              <a:tr h="299500">
                <a:tc>
                  <a:txBody>
                    <a:bodyPr/>
                    <a:lstStyle/>
                    <a:p>
                      <a:pPr marL="0" marR="0" lvl="0" indent="0" algn="l" rtl="0">
                        <a:lnSpc>
                          <a:spcPct val="115000"/>
                        </a:lnSpc>
                        <a:spcBef>
                          <a:spcPts val="0"/>
                        </a:spcBef>
                        <a:spcAft>
                          <a:spcPts val="0"/>
                        </a:spcAft>
                        <a:buClr>
                          <a:srgbClr val="000000"/>
                        </a:buClr>
                        <a:buSzPts val="800"/>
                        <a:buFont typeface="Arial"/>
                        <a:buNone/>
                      </a:pPr>
                      <a:r>
                        <a:rPr lang="en-US" sz="1100" u="none" strike="noStrike" cap="none"/>
                        <a:t>Nombre d'occupants</a:t>
                      </a:r>
                      <a:endParaRPr sz="1100" u="none" strike="noStrike" cap="none"/>
                    </a:p>
                  </a:txBody>
                  <a:tcPr marL="91425" marR="91425" marT="91425" marB="91425"/>
                </a:tc>
                <a:tc>
                  <a:txBody>
                    <a:bodyPr/>
                    <a:lstStyle/>
                    <a:p>
                      <a:pPr marL="0" marR="0" lvl="0" indent="0" algn="just" rtl="0">
                        <a:lnSpc>
                          <a:spcPct val="150000"/>
                        </a:lnSpc>
                        <a:spcBef>
                          <a:spcPts val="0"/>
                        </a:spcBef>
                        <a:spcAft>
                          <a:spcPts val="0"/>
                        </a:spcAft>
                        <a:buClr>
                          <a:srgbClr val="000000"/>
                        </a:buClr>
                        <a:buSzPts val="800"/>
                        <a:buFont typeface="Arial"/>
                        <a:buNone/>
                      </a:pPr>
                      <a:r>
                        <a:rPr lang="en-US" sz="1100" i="1" u="none" strike="noStrike" cap="none" dirty="0">
                          <a:solidFill>
                            <a:srgbClr val="404040"/>
                          </a:solidFill>
                        </a:rPr>
                        <a:t>1000 visiteurs + 60 travailleurs</a:t>
                      </a:r>
                      <a:endParaRPr sz="1100" i="1" u="none" strike="noStrike" cap="none" dirty="0">
                        <a:solidFill>
                          <a:srgbClr val="404040"/>
                        </a:solidFill>
                      </a:endParaRPr>
                    </a:p>
                  </a:txBody>
                  <a:tcPr marL="91425" marR="91425" marT="91425" marB="91425"/>
                </a:tc>
                <a:extLst>
                  <a:ext uri="{0D108BD9-81ED-4DB2-BD59-A6C34878D82A}">
                    <a16:rowId xmlns:a16="http://schemas.microsoft.com/office/drawing/2014/main" val="10012"/>
                  </a:ext>
                </a:extLst>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79"/>
        <p:cNvGrpSpPr/>
        <p:nvPr/>
      </p:nvGrpSpPr>
      <p:grpSpPr>
        <a:xfrm>
          <a:off x="0" y="0"/>
          <a:ext cx="0" cy="0"/>
          <a:chOff x="0" y="0"/>
          <a:chExt cx="0" cy="0"/>
        </a:xfrm>
      </p:grpSpPr>
      <p:pic>
        <p:nvPicPr>
          <p:cNvPr id="394" name="Google Shape;394;g29bbb82762f_1_220"/>
          <p:cNvPicPr preferRelativeResize="0"/>
          <p:nvPr/>
        </p:nvPicPr>
        <p:blipFill rotWithShape="1">
          <a:blip r:embed="rId3">
            <a:alphaModFix/>
          </a:blip>
          <a:srcRect/>
          <a:stretch/>
        </p:blipFill>
        <p:spPr>
          <a:xfrm>
            <a:off x="433400" y="2339664"/>
            <a:ext cx="9418424" cy="2687836"/>
          </a:xfrm>
          <a:prstGeom prst="rect">
            <a:avLst/>
          </a:prstGeom>
          <a:noFill/>
          <a:ln>
            <a:noFill/>
          </a:ln>
        </p:spPr>
      </p:pic>
      <p:sp>
        <p:nvSpPr>
          <p:cNvPr id="380" name="Google Shape;380;g29bbb82762f_1_220"/>
          <p:cNvSpPr/>
          <p:nvPr/>
        </p:nvSpPr>
        <p:spPr>
          <a:xfrm>
            <a:off x="1214942" y="601660"/>
            <a:ext cx="6638100" cy="3555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381" name="Google Shape;381;g29bbb82762f_1_220"/>
          <p:cNvSpPr/>
          <p:nvPr/>
        </p:nvSpPr>
        <p:spPr>
          <a:xfrm>
            <a:off x="1208374" y="588960"/>
            <a:ext cx="5328900" cy="3507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382" name="Google Shape;382;g29bbb82762f_1_220"/>
          <p:cNvSpPr/>
          <p:nvPr/>
        </p:nvSpPr>
        <p:spPr>
          <a:xfrm>
            <a:off x="0" y="60395"/>
            <a:ext cx="10080600" cy="423000"/>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383" name="Google Shape;383;g29bbb82762f_1_220"/>
          <p:cNvSpPr txBox="1"/>
          <p:nvPr/>
        </p:nvSpPr>
        <p:spPr>
          <a:xfrm>
            <a:off x="138061" y="34784"/>
            <a:ext cx="9720900" cy="481630"/>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Clr>
                <a:srgbClr val="000000"/>
              </a:buClr>
              <a:buSzPts val="2200"/>
              <a:buFont typeface="Arial"/>
              <a:buNone/>
            </a:pPr>
            <a:r>
              <a:rPr lang="en-US" sz="2200" b="1" i="0" u="none" strike="noStrike" cap="none" dirty="0">
                <a:solidFill>
                  <a:schemeClr val="lt1"/>
                </a:solidFill>
                <a:latin typeface="Arial"/>
                <a:ea typeface="Arial"/>
                <a:cs typeface="Arial"/>
                <a:sym typeface="Arial"/>
              </a:rPr>
              <a:t>Immeuble Résidentiel </a:t>
            </a:r>
            <a:endParaRPr sz="2200" b="1" i="0" u="none" strike="noStrike" cap="none" dirty="0">
              <a:solidFill>
                <a:schemeClr val="lt1"/>
              </a:solidFill>
              <a:latin typeface="Arial"/>
              <a:ea typeface="Arial"/>
              <a:cs typeface="Arial"/>
              <a:sym typeface="Arial"/>
            </a:endParaRPr>
          </a:p>
        </p:txBody>
      </p:sp>
      <p:pic>
        <p:nvPicPr>
          <p:cNvPr id="384" name="Google Shape;384;g29bbb82762f_1_220"/>
          <p:cNvPicPr preferRelativeResize="0"/>
          <p:nvPr/>
        </p:nvPicPr>
        <p:blipFill rotWithShape="1">
          <a:blip r:embed="rId4">
            <a:alphaModFix/>
          </a:blip>
          <a:srcRect/>
          <a:stretch/>
        </p:blipFill>
        <p:spPr>
          <a:xfrm>
            <a:off x="0" y="5188326"/>
            <a:ext cx="433388" cy="490536"/>
          </a:xfrm>
          <a:prstGeom prst="rect">
            <a:avLst/>
          </a:prstGeom>
          <a:noFill/>
          <a:ln>
            <a:noFill/>
          </a:ln>
        </p:spPr>
      </p:pic>
      <p:sp>
        <p:nvSpPr>
          <p:cNvPr id="385" name="Google Shape;385;g29bbb82762f_1_220"/>
          <p:cNvSpPr/>
          <p:nvPr/>
        </p:nvSpPr>
        <p:spPr>
          <a:xfrm>
            <a:off x="-88439" y="5297194"/>
            <a:ext cx="566700" cy="219000"/>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chemeClr val="lt1"/>
              </a:buClr>
              <a:buSzPts val="900"/>
              <a:buFont typeface="Times New Roman"/>
              <a:buNone/>
            </a:pPr>
            <a:fld id="{00000000-1234-1234-1234-123412341234}" type="slidenum">
              <a:rPr lang="en-US" sz="900" b="0" i="0" u="none" strike="noStrike" cap="none">
                <a:solidFill>
                  <a:schemeClr val="lt1"/>
                </a:solidFill>
                <a:latin typeface="Arial"/>
                <a:ea typeface="Arial"/>
                <a:cs typeface="Arial"/>
                <a:sym typeface="Arial"/>
              </a:rPr>
              <a:t>9</a:t>
            </a:fld>
            <a:endParaRPr sz="900" b="0" i="0" u="none" strike="noStrike" cap="none">
              <a:solidFill>
                <a:schemeClr val="lt1"/>
              </a:solidFill>
              <a:latin typeface="Arial"/>
              <a:ea typeface="Arial"/>
              <a:cs typeface="Arial"/>
              <a:sym typeface="Arial"/>
            </a:endParaRPr>
          </a:p>
        </p:txBody>
      </p:sp>
      <p:grpSp>
        <p:nvGrpSpPr>
          <p:cNvPr id="386" name="Google Shape;386;g29bbb82762f_1_220"/>
          <p:cNvGrpSpPr/>
          <p:nvPr/>
        </p:nvGrpSpPr>
        <p:grpSpPr>
          <a:xfrm>
            <a:off x="8335582" y="5085538"/>
            <a:ext cx="1998370" cy="530977"/>
            <a:chOff x="1430485" y="5013244"/>
            <a:chExt cx="2186400" cy="580938"/>
          </a:xfrm>
        </p:grpSpPr>
        <p:pic>
          <p:nvPicPr>
            <p:cNvPr id="387" name="Google Shape;387;g29bbb82762f_1_220"/>
            <p:cNvPicPr preferRelativeResize="0"/>
            <p:nvPr/>
          </p:nvPicPr>
          <p:blipFill rotWithShape="1">
            <a:blip r:embed="rId5">
              <a:alphaModFix/>
            </a:blip>
            <a:srcRect/>
            <a:stretch/>
          </p:blipFill>
          <p:spPr>
            <a:xfrm>
              <a:off x="1531581" y="5013244"/>
              <a:ext cx="1748331" cy="365571"/>
            </a:xfrm>
            <a:prstGeom prst="rect">
              <a:avLst/>
            </a:prstGeom>
            <a:noFill/>
            <a:ln>
              <a:noFill/>
            </a:ln>
          </p:spPr>
        </p:pic>
        <p:pic>
          <p:nvPicPr>
            <p:cNvPr id="388" name="Google Shape;388;g29bbb82762f_1_220"/>
            <p:cNvPicPr preferRelativeResize="0"/>
            <p:nvPr/>
          </p:nvPicPr>
          <p:blipFill rotWithShape="1">
            <a:blip r:embed="rId6">
              <a:alphaModFix/>
            </a:blip>
            <a:srcRect/>
            <a:stretch/>
          </p:blipFill>
          <p:spPr>
            <a:xfrm>
              <a:off x="1530568" y="5388104"/>
              <a:ext cx="186825" cy="200050"/>
            </a:xfrm>
            <a:prstGeom prst="rect">
              <a:avLst/>
            </a:prstGeom>
            <a:noFill/>
            <a:ln>
              <a:noFill/>
            </a:ln>
          </p:spPr>
        </p:pic>
        <p:sp>
          <p:nvSpPr>
            <p:cNvPr id="389" name="Google Shape;389;g29bbb82762f_1_220"/>
            <p:cNvSpPr txBox="1"/>
            <p:nvPr/>
          </p:nvSpPr>
          <p:spPr>
            <a:xfrm>
              <a:off x="1430485" y="5358382"/>
              <a:ext cx="2186400" cy="235800"/>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Clr>
                  <a:srgbClr val="000000"/>
                </a:buClr>
                <a:buSzPts val="800"/>
                <a:buFont typeface="Arial"/>
                <a:buNone/>
              </a:pPr>
              <a:r>
                <a:rPr lang="en-US" sz="800" b="0" i="0" u="none" strike="noStrike" cap="none">
                  <a:solidFill>
                    <a:srgbClr val="538135"/>
                  </a:solidFill>
                  <a:latin typeface="Calibri"/>
                  <a:ea typeface="Calibri"/>
                  <a:cs typeface="Calibri"/>
                  <a:sym typeface="Calibri"/>
                </a:rPr>
                <a:t>Villes MED durables</a:t>
              </a:r>
              <a:endParaRPr sz="800" b="0" i="0" u="none" strike="noStrike" cap="none">
                <a:solidFill>
                  <a:schemeClr val="lt1"/>
                </a:solidFill>
                <a:latin typeface="Calibri"/>
                <a:ea typeface="Calibri"/>
                <a:cs typeface="Calibri"/>
                <a:sym typeface="Calibri"/>
              </a:endParaRPr>
            </a:p>
          </p:txBody>
        </p:sp>
      </p:grpSp>
      <p:sp>
        <p:nvSpPr>
          <p:cNvPr id="392" name="Google Shape;392;g29bbb82762f_1_220"/>
          <p:cNvSpPr/>
          <p:nvPr/>
        </p:nvSpPr>
        <p:spPr>
          <a:xfrm>
            <a:off x="3108960" y="5313652"/>
            <a:ext cx="5010000" cy="412800"/>
          </a:xfrm>
          <a:prstGeom prst="rect">
            <a:avLst/>
          </a:prstGeom>
          <a:noFill/>
          <a:ln>
            <a:noFill/>
          </a:ln>
        </p:spPr>
        <p:txBody>
          <a:bodyPr spcFirstLastPara="1" wrap="square" lIns="90000" tIns="45000" rIns="90000" bIns="45000" anchor="t" anchorCtr="0">
            <a:noAutofit/>
          </a:bodyPr>
          <a:lstStyle/>
          <a:p>
            <a:pPr marL="0" marR="0" lvl="0" indent="0" algn="l" defTabSz="449263" rtl="0" eaLnBrk="1" fontAlgn="base" latinLnBrk="0" hangingPunct="1">
              <a:lnSpc>
                <a:spcPct val="115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US"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rPr>
              <a:t>MODULE DE FORMATION 6 - PRÉSENTATION DES ÉTUDES DE CAS PILOTES</a:t>
            </a:r>
            <a:endParaRPr kumimoji="0" lang="it-IT"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endParaRPr>
          </a:p>
        </p:txBody>
      </p:sp>
      <p:graphicFrame>
        <p:nvGraphicFramePr>
          <p:cNvPr id="393" name="Google Shape;393;g29bbb82762f_1_220"/>
          <p:cNvGraphicFramePr/>
          <p:nvPr>
            <p:extLst>
              <p:ext uri="{D42A27DB-BD31-4B8C-83A1-F6EECF244321}">
                <p14:modId xmlns:p14="http://schemas.microsoft.com/office/powerpoint/2010/main" val="860178855"/>
              </p:ext>
            </p:extLst>
          </p:nvPr>
        </p:nvGraphicFramePr>
        <p:xfrm>
          <a:off x="478261" y="742428"/>
          <a:ext cx="7370339" cy="2880912"/>
        </p:xfrm>
        <a:graphic>
          <a:graphicData uri="http://schemas.openxmlformats.org/drawingml/2006/table">
            <a:tbl>
              <a:tblPr>
                <a:noFill/>
              </a:tblPr>
              <a:tblGrid>
                <a:gridCol w="3499379">
                  <a:extLst>
                    <a:ext uri="{9D8B030D-6E8A-4147-A177-3AD203B41FA5}">
                      <a16:colId xmlns:a16="http://schemas.microsoft.com/office/drawing/2014/main" val="20000"/>
                    </a:ext>
                  </a:extLst>
                </a:gridCol>
                <a:gridCol w="3870960">
                  <a:extLst>
                    <a:ext uri="{9D8B030D-6E8A-4147-A177-3AD203B41FA5}">
                      <a16:colId xmlns:a16="http://schemas.microsoft.com/office/drawing/2014/main" val="20001"/>
                    </a:ext>
                  </a:extLst>
                </a:gridCol>
              </a:tblGrid>
              <a:tr h="361950">
                <a:tc>
                  <a:txBody>
                    <a:bodyPr/>
                    <a:lstStyle/>
                    <a:p>
                      <a:pPr marL="0" marR="0" lvl="0" indent="0" algn="l" rtl="0">
                        <a:lnSpc>
                          <a:spcPct val="115000"/>
                        </a:lnSpc>
                        <a:spcBef>
                          <a:spcPts val="0"/>
                        </a:spcBef>
                        <a:spcAft>
                          <a:spcPts val="0"/>
                        </a:spcAft>
                        <a:buClr>
                          <a:srgbClr val="000000"/>
                        </a:buClr>
                        <a:buSzPts val="1000"/>
                        <a:buFont typeface="Arial"/>
                        <a:buNone/>
                      </a:pPr>
                      <a:r>
                        <a:rPr lang="en-US" sz="1100" u="none" strike="noStrike" cap="none" dirty="0"/>
                        <a:t>Niveau de dégradation du bâtiment</a:t>
                      </a:r>
                      <a:endParaRPr sz="1100" u="none" strike="noStrike" cap="none" dirty="0"/>
                    </a:p>
                  </a:txBody>
                  <a:tcPr marL="91425" marR="91425" marT="91425" marB="91425"/>
                </a:tc>
                <a:tc>
                  <a:txBody>
                    <a:bodyPr/>
                    <a:lstStyle/>
                    <a:p>
                      <a:pPr marL="0" marR="0" lvl="0" indent="0" algn="l" rtl="0">
                        <a:lnSpc>
                          <a:spcPct val="115000"/>
                        </a:lnSpc>
                        <a:spcBef>
                          <a:spcPts val="0"/>
                        </a:spcBef>
                        <a:spcAft>
                          <a:spcPts val="0"/>
                        </a:spcAft>
                        <a:buClr>
                          <a:srgbClr val="000000"/>
                        </a:buClr>
                        <a:buSzPts val="1000"/>
                        <a:buFont typeface="Arial"/>
                        <a:buNone/>
                      </a:pPr>
                      <a:r>
                        <a:rPr lang="en-US" sz="1100" u="none" strike="noStrike" cap="none"/>
                        <a:t>L'édifice est récent, de facture moyenne, aux façades de pierre calcaire aux fenêtres de façade en verre</a:t>
                      </a:r>
                      <a:endParaRPr sz="1100" u="none" strike="noStrike" cap="none"/>
                    </a:p>
                  </a:txBody>
                  <a:tcPr marL="91425" marR="91425" marT="91425" marB="91425"/>
                </a:tc>
                <a:extLst>
                  <a:ext uri="{0D108BD9-81ED-4DB2-BD59-A6C34878D82A}">
                    <a16:rowId xmlns:a16="http://schemas.microsoft.com/office/drawing/2014/main" val="10000"/>
                  </a:ext>
                </a:extLst>
              </a:tr>
              <a:tr h="228600">
                <a:tc>
                  <a:txBody>
                    <a:bodyPr/>
                    <a:lstStyle/>
                    <a:p>
                      <a:pPr marL="0" marR="0" lvl="0" indent="0" algn="l" rtl="0">
                        <a:lnSpc>
                          <a:spcPct val="115000"/>
                        </a:lnSpc>
                        <a:spcBef>
                          <a:spcPts val="0"/>
                        </a:spcBef>
                        <a:spcAft>
                          <a:spcPts val="0"/>
                        </a:spcAft>
                        <a:buClr>
                          <a:srgbClr val="000000"/>
                        </a:buClr>
                        <a:buSzPts val="1000"/>
                        <a:buFont typeface="Arial"/>
                        <a:buNone/>
                      </a:pPr>
                      <a:r>
                        <a:rPr lang="en-US" sz="1100" u="none" strike="noStrike" cap="none" dirty="0"/>
                        <a:t>Propriétaire</a:t>
                      </a:r>
                      <a:endParaRPr sz="1100" u="none" strike="noStrike" cap="none" dirty="0"/>
                    </a:p>
                  </a:txBody>
                  <a:tcPr marL="91425" marR="91425" marT="91425" marB="91425"/>
                </a:tc>
                <a:tc>
                  <a:txBody>
                    <a:bodyPr/>
                    <a:lstStyle/>
                    <a:p>
                      <a:pPr marL="0" marR="0" lvl="0" indent="0" algn="l" rtl="0">
                        <a:lnSpc>
                          <a:spcPct val="115000"/>
                        </a:lnSpc>
                        <a:spcBef>
                          <a:spcPts val="0"/>
                        </a:spcBef>
                        <a:spcAft>
                          <a:spcPts val="0"/>
                        </a:spcAft>
                        <a:buClr>
                          <a:srgbClr val="000000"/>
                        </a:buClr>
                        <a:buSzPts val="1000"/>
                        <a:buFont typeface="Arial"/>
                        <a:buNone/>
                      </a:pPr>
                      <a:r>
                        <a:rPr lang="en-US" sz="1100" u="none" strike="noStrike" cap="none"/>
                        <a:t>Propriété multifamiliale</a:t>
                      </a:r>
                      <a:endParaRPr sz="1100" u="none" strike="noStrike" cap="none"/>
                    </a:p>
                  </a:txBody>
                  <a:tcPr marL="91425" marR="91425" marT="91425" marB="91425"/>
                </a:tc>
                <a:extLst>
                  <a:ext uri="{0D108BD9-81ED-4DB2-BD59-A6C34878D82A}">
                    <a16:rowId xmlns:a16="http://schemas.microsoft.com/office/drawing/2014/main" val="10001"/>
                  </a:ext>
                </a:extLst>
              </a:tr>
              <a:tr h="0">
                <a:tc>
                  <a:txBody>
                    <a:bodyPr/>
                    <a:lstStyle/>
                    <a:p>
                      <a:pPr marL="0" marR="0" lvl="0" indent="0" algn="l" rtl="0">
                        <a:lnSpc>
                          <a:spcPct val="115000"/>
                        </a:lnSpc>
                        <a:spcBef>
                          <a:spcPts val="0"/>
                        </a:spcBef>
                        <a:spcAft>
                          <a:spcPts val="0"/>
                        </a:spcAft>
                        <a:buClr>
                          <a:srgbClr val="000000"/>
                        </a:buClr>
                        <a:buSzPts val="1000"/>
                        <a:buFont typeface="Arial"/>
                        <a:buNone/>
                      </a:pPr>
                      <a:r>
                        <a:rPr lang="en-US" sz="1100" u="none" strike="noStrike" cap="none" dirty="0"/>
                        <a:t>Année de construction</a:t>
                      </a:r>
                      <a:endParaRPr sz="1100" u="none" strike="noStrike" cap="none" dirty="0"/>
                    </a:p>
                  </a:txBody>
                  <a:tcPr marL="91425" marR="91425" marT="91425" marB="91425"/>
                </a:tc>
                <a:tc>
                  <a:txBody>
                    <a:bodyPr/>
                    <a:lstStyle/>
                    <a:p>
                      <a:pPr marL="0" marR="0" lvl="0" indent="0" algn="l" rtl="0">
                        <a:lnSpc>
                          <a:spcPct val="115000"/>
                        </a:lnSpc>
                        <a:spcBef>
                          <a:spcPts val="0"/>
                        </a:spcBef>
                        <a:spcAft>
                          <a:spcPts val="0"/>
                        </a:spcAft>
                        <a:buClr>
                          <a:srgbClr val="000000"/>
                        </a:buClr>
                        <a:buSzPts val="1000"/>
                        <a:buFont typeface="Arial"/>
                        <a:buNone/>
                      </a:pPr>
                      <a:r>
                        <a:rPr lang="en-US" sz="1100" u="none" strike="noStrike" cap="none" dirty="0"/>
                        <a:t>2010</a:t>
                      </a:r>
                      <a:endParaRPr sz="1100" u="none" strike="noStrike" cap="none" dirty="0"/>
                    </a:p>
                  </a:txBody>
                  <a:tcPr marL="91425" marR="91425" marT="91425" marB="91425"/>
                </a:tc>
                <a:extLst>
                  <a:ext uri="{0D108BD9-81ED-4DB2-BD59-A6C34878D82A}">
                    <a16:rowId xmlns:a16="http://schemas.microsoft.com/office/drawing/2014/main" val="10002"/>
                  </a:ext>
                </a:extLst>
              </a:tr>
              <a:tr h="247650">
                <a:tc>
                  <a:txBody>
                    <a:bodyPr/>
                    <a:lstStyle/>
                    <a:p>
                      <a:pPr marL="0" marR="0" lvl="0" indent="0" algn="l" rtl="0">
                        <a:lnSpc>
                          <a:spcPct val="115000"/>
                        </a:lnSpc>
                        <a:spcBef>
                          <a:spcPts val="0"/>
                        </a:spcBef>
                        <a:spcAft>
                          <a:spcPts val="0"/>
                        </a:spcAft>
                        <a:buClr>
                          <a:srgbClr val="000000"/>
                        </a:buClr>
                        <a:buSzPts val="1000"/>
                        <a:buFont typeface="Arial"/>
                        <a:buNone/>
                      </a:pPr>
                      <a:r>
                        <a:rPr lang="en-US" sz="1100" u="none" strike="noStrike" cap="none" dirty="0"/>
                        <a:t>Méthode de construction</a:t>
                      </a:r>
                      <a:endParaRPr sz="1100" u="none" strike="noStrike" cap="none" dirty="0"/>
                    </a:p>
                  </a:txBody>
                  <a:tcPr marL="91425" marR="91425" marT="91425" marB="91425"/>
                </a:tc>
                <a:tc>
                  <a:txBody>
                    <a:bodyPr/>
                    <a:lstStyle/>
                    <a:p>
                      <a:pPr marL="0" marR="0" lvl="0" indent="0" algn="l" rtl="0">
                        <a:lnSpc>
                          <a:spcPct val="115000"/>
                        </a:lnSpc>
                        <a:spcBef>
                          <a:spcPts val="0"/>
                        </a:spcBef>
                        <a:spcAft>
                          <a:spcPts val="0"/>
                        </a:spcAft>
                        <a:buClr>
                          <a:srgbClr val="000000"/>
                        </a:buClr>
                        <a:buSzPts val="1000"/>
                        <a:buFont typeface="Arial"/>
                        <a:buNone/>
                      </a:pPr>
                      <a:r>
                        <a:rPr lang="en-US" sz="1100" u="none" strike="noStrike" cap="none" dirty="0"/>
                        <a:t>Structure en pierre et en béton</a:t>
                      </a:r>
                      <a:endParaRPr sz="1100" u="none" strike="noStrike" cap="none" dirty="0"/>
                    </a:p>
                  </a:txBody>
                  <a:tcPr marL="91425" marR="91425" marT="91425" marB="91425"/>
                </a:tc>
                <a:extLst>
                  <a:ext uri="{0D108BD9-81ED-4DB2-BD59-A6C34878D82A}">
                    <a16:rowId xmlns:a16="http://schemas.microsoft.com/office/drawing/2014/main" val="10003"/>
                  </a:ext>
                </a:extLst>
              </a:tr>
              <a:tr h="238125">
                <a:tc>
                  <a:txBody>
                    <a:bodyPr/>
                    <a:lstStyle/>
                    <a:p>
                      <a:pPr marL="0" marR="0" lvl="0" indent="0" algn="l" rtl="0">
                        <a:lnSpc>
                          <a:spcPct val="115000"/>
                        </a:lnSpc>
                        <a:spcBef>
                          <a:spcPts val="0"/>
                        </a:spcBef>
                        <a:spcAft>
                          <a:spcPts val="0"/>
                        </a:spcAft>
                        <a:buClr>
                          <a:srgbClr val="000000"/>
                        </a:buClr>
                        <a:buSzPts val="1000"/>
                        <a:buFont typeface="Arial"/>
                        <a:buNone/>
                      </a:pPr>
                      <a:r>
                        <a:rPr lang="en-US" sz="1100" u="none" strike="noStrike" cap="none" dirty="0"/>
                        <a:t>Nombre de niveaux au-dessus de la terre</a:t>
                      </a:r>
                      <a:endParaRPr sz="1100" u="none" strike="noStrike" cap="none" dirty="0"/>
                    </a:p>
                  </a:txBody>
                  <a:tcPr marL="91425" marR="91425" marT="91425" marB="91425"/>
                </a:tc>
                <a:tc>
                  <a:txBody>
                    <a:bodyPr/>
                    <a:lstStyle/>
                    <a:p>
                      <a:pPr marL="0" marR="0" lvl="0" indent="0" algn="l" rtl="0">
                        <a:lnSpc>
                          <a:spcPct val="115000"/>
                        </a:lnSpc>
                        <a:spcBef>
                          <a:spcPts val="0"/>
                        </a:spcBef>
                        <a:spcAft>
                          <a:spcPts val="0"/>
                        </a:spcAft>
                        <a:buClr>
                          <a:srgbClr val="000000"/>
                        </a:buClr>
                        <a:buSzPts val="1000"/>
                        <a:buFont typeface="Arial"/>
                        <a:buNone/>
                      </a:pPr>
                      <a:r>
                        <a:rPr lang="en-US" sz="1100" u="none" strike="noStrike" cap="none" dirty="0"/>
                        <a:t>4</a:t>
                      </a:r>
                      <a:endParaRPr sz="1100" u="none" strike="noStrike" cap="none" dirty="0"/>
                    </a:p>
                  </a:txBody>
                  <a:tcPr marL="91425" marR="91425" marT="91425" marB="91425"/>
                </a:tc>
                <a:extLst>
                  <a:ext uri="{0D108BD9-81ED-4DB2-BD59-A6C34878D82A}">
                    <a16:rowId xmlns:a16="http://schemas.microsoft.com/office/drawing/2014/main" val="10004"/>
                  </a:ext>
                </a:extLst>
              </a:tr>
              <a:tr h="247650">
                <a:tc>
                  <a:txBody>
                    <a:bodyPr/>
                    <a:lstStyle/>
                    <a:p>
                      <a:pPr marL="0" marR="0" lvl="0" indent="0" algn="l" rtl="0">
                        <a:lnSpc>
                          <a:spcPct val="115000"/>
                        </a:lnSpc>
                        <a:spcBef>
                          <a:spcPts val="0"/>
                        </a:spcBef>
                        <a:spcAft>
                          <a:spcPts val="0"/>
                        </a:spcAft>
                        <a:buClr>
                          <a:srgbClr val="000000"/>
                        </a:buClr>
                        <a:buSzPts val="1000"/>
                        <a:buFont typeface="Arial"/>
                        <a:buNone/>
                      </a:pPr>
                      <a:r>
                        <a:rPr lang="en-US" sz="1100" u="none" strike="noStrike" cap="none" dirty="0"/>
                        <a:t>Nombre de niveaux souterrains</a:t>
                      </a:r>
                      <a:endParaRPr sz="1100" u="none" strike="noStrike" cap="none" dirty="0"/>
                    </a:p>
                  </a:txBody>
                  <a:tcPr marL="91425" marR="91425" marT="91425" marB="91425"/>
                </a:tc>
                <a:tc>
                  <a:txBody>
                    <a:bodyPr/>
                    <a:lstStyle/>
                    <a:p>
                      <a:pPr marL="0" marR="0" lvl="0" indent="0" algn="l" rtl="0">
                        <a:lnSpc>
                          <a:spcPct val="115000"/>
                        </a:lnSpc>
                        <a:spcBef>
                          <a:spcPts val="0"/>
                        </a:spcBef>
                        <a:spcAft>
                          <a:spcPts val="0"/>
                        </a:spcAft>
                        <a:buClr>
                          <a:srgbClr val="000000"/>
                        </a:buClr>
                        <a:buSzPts val="1000"/>
                        <a:buFont typeface="Arial"/>
                        <a:buNone/>
                      </a:pPr>
                      <a:r>
                        <a:rPr lang="en-US" sz="1100" u="none" strike="noStrike" cap="none" dirty="0"/>
                        <a:t>1</a:t>
                      </a:r>
                      <a:endParaRPr sz="1100" u="none" strike="noStrike" cap="none" dirty="0"/>
                    </a:p>
                  </a:txBody>
                  <a:tcPr marL="91425" marR="91425" marT="91425" marB="91425"/>
                </a:tc>
                <a:extLst>
                  <a:ext uri="{0D108BD9-81ED-4DB2-BD59-A6C34878D82A}">
                    <a16:rowId xmlns:a16="http://schemas.microsoft.com/office/drawing/2014/main" val="10005"/>
                  </a:ext>
                </a:extLst>
              </a:tr>
              <a:tr h="228600">
                <a:tc>
                  <a:txBody>
                    <a:bodyPr/>
                    <a:lstStyle/>
                    <a:p>
                      <a:pPr marL="0" marR="0" lvl="0" indent="0" algn="l" rtl="0">
                        <a:lnSpc>
                          <a:spcPct val="115000"/>
                        </a:lnSpc>
                        <a:spcBef>
                          <a:spcPts val="0"/>
                        </a:spcBef>
                        <a:spcAft>
                          <a:spcPts val="0"/>
                        </a:spcAft>
                        <a:buClr>
                          <a:srgbClr val="000000"/>
                        </a:buClr>
                        <a:buSzPts val="1000"/>
                        <a:buFont typeface="Arial"/>
                        <a:buNone/>
                      </a:pPr>
                      <a:r>
                        <a:rPr lang="en-US" sz="1100" u="none" strike="noStrike" cap="none" dirty="0"/>
                        <a:t>Nombre d'occupants</a:t>
                      </a:r>
                      <a:endParaRPr sz="1100" u="none" strike="noStrike" cap="none" dirty="0"/>
                    </a:p>
                  </a:txBody>
                  <a:tcPr marL="91425" marR="91425" marT="91425" marB="91425"/>
                </a:tc>
                <a:tc>
                  <a:txBody>
                    <a:bodyPr/>
                    <a:lstStyle/>
                    <a:p>
                      <a:pPr marL="0" marR="0" lvl="0" indent="0" algn="just" rtl="0">
                        <a:lnSpc>
                          <a:spcPct val="150000"/>
                        </a:lnSpc>
                        <a:spcBef>
                          <a:spcPts val="0"/>
                        </a:spcBef>
                        <a:spcAft>
                          <a:spcPts val="0"/>
                        </a:spcAft>
                        <a:buClr>
                          <a:srgbClr val="000000"/>
                        </a:buClr>
                        <a:buSzPts val="1000"/>
                        <a:buFont typeface="Arial"/>
                        <a:buNone/>
                      </a:pPr>
                      <a:r>
                        <a:rPr lang="en-US" sz="1100" i="1" u="none" strike="noStrike" cap="none" dirty="0">
                          <a:solidFill>
                            <a:srgbClr val="404040"/>
                          </a:solidFill>
                        </a:rPr>
                        <a:t>9 ménages</a:t>
                      </a:r>
                      <a:endParaRPr sz="1100" i="1" u="none" strike="noStrike" cap="none" dirty="0">
                        <a:solidFill>
                          <a:srgbClr val="404040"/>
                        </a:solidFill>
                      </a:endParaRPr>
                    </a:p>
                  </a:txBody>
                  <a:tcPr marL="91425" marR="91425" marT="91425" marB="91425"/>
                </a:tc>
                <a:extLst>
                  <a:ext uri="{0D108BD9-81ED-4DB2-BD59-A6C34878D82A}">
                    <a16:rowId xmlns:a16="http://schemas.microsoft.com/office/drawing/2014/main" val="10006"/>
                  </a:ext>
                </a:extLst>
              </a:tr>
            </a:tbl>
          </a:graphicData>
        </a:graphic>
      </p:graphicFrame>
    </p:spTree>
  </p:cSld>
  <p:clrMapOvr>
    <a:masterClrMapping/>
  </p:clrMapOvr>
</p:sld>
</file>

<file path=ppt/theme/theme1.xml><?xml version="1.0" encoding="utf-8"?>
<a:theme xmlns:a="http://schemas.openxmlformats.org/drawingml/2006/main" name="Tema di Office">
  <a:themeElements>
    <a:clrScheme name="Tema di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1F60BDB20EF664A9118B81CB099702B" ma:contentTypeVersion="18" ma:contentTypeDescription="Crée un document." ma:contentTypeScope="" ma:versionID="fac2689314df57e5393c087d166908d5">
  <xsd:schema xmlns:xsd="http://www.w3.org/2001/XMLSchema" xmlns:xs="http://www.w3.org/2001/XMLSchema" xmlns:p="http://schemas.microsoft.com/office/2006/metadata/properties" xmlns:ns2="7703844f-ab03-448f-aed1-f35d29f3bcba" xmlns:ns3="019ad8dd-0490-40d8-9346-bcbaec298f68" targetNamespace="http://schemas.microsoft.com/office/2006/metadata/properties" ma:root="true" ma:fieldsID="a34331db33b1c1f3505a1f9eb80b976b" ns2:_="" ns3:_="">
    <xsd:import namespace="7703844f-ab03-448f-aed1-f35d29f3bcba"/>
    <xsd:import namespace="019ad8dd-0490-40d8-9346-bcbaec298f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3844f-ab03-448f-aed1-f35d29f3bc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Balises d’images" ma:readOnly="false" ma:fieldId="{5cf76f15-5ced-4ddc-b409-7134ff3c332f}" ma:taxonomyMulti="true" ma:sspId="d19f90c4-00d9-45b7-bc62-04f95cbe7a8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19ad8dd-0490-40d8-9346-bcbaec298f68" elementFormDefault="qualified">
    <xsd:import namespace="http://schemas.microsoft.com/office/2006/documentManagement/types"/>
    <xsd:import namespace="http://schemas.microsoft.com/office/infopath/2007/PartnerControls"/>
    <xsd:element name="SharedWithUsers" ma:index="19"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Partagé avec détails" ma:internalName="SharedWithDetails" ma:readOnly="true">
      <xsd:simpleType>
        <xsd:restriction base="dms:Note">
          <xsd:maxLength value="255"/>
        </xsd:restriction>
      </xsd:simpleType>
    </xsd:element>
    <xsd:element name="TaxCatchAll" ma:index="23" nillable="true" ma:displayName="Taxonomy Catch All Column" ma:hidden="true" ma:list="{07d53e59-e4d3-4622-810c-8f54b24dddd0}" ma:internalName="TaxCatchAll" ma:showField="CatchAllData" ma:web="019ad8dd-0490-40d8-9346-bcbaec298f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019ad8dd-0490-40d8-9346-bcbaec298f68" xsi:nil="true"/>
    <lcf76f155ced4ddcb4097134ff3c332f xmlns="7703844f-ab03-448f-aed1-f35d29f3bcba">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E6C350AC-7BEE-4EDC-9F89-090162B67FA1}">
  <ds:schemaRefs>
    <ds:schemaRef ds:uri="http://schemas.microsoft.com/sharepoint/v3/contenttype/forms"/>
  </ds:schemaRefs>
</ds:datastoreItem>
</file>

<file path=customXml/itemProps2.xml><?xml version="1.0" encoding="utf-8"?>
<ds:datastoreItem xmlns:ds="http://schemas.openxmlformats.org/officeDocument/2006/customXml" ds:itemID="{54F5CF55-A035-458D-AAFC-0C7C50B89DF4}"/>
</file>

<file path=customXml/itemProps3.xml><?xml version="1.0" encoding="utf-8"?>
<ds:datastoreItem xmlns:ds="http://schemas.openxmlformats.org/officeDocument/2006/customXml" ds:itemID="{2526FE99-9536-4401-BC5F-107623B7D380}">
  <ds:schemaRefs>
    <ds:schemaRef ds:uri="http://schemas.microsoft.com/office/2006/metadata/properties"/>
    <ds:schemaRef ds:uri="http://schemas.microsoft.com/office/infopath/2007/PartnerControls"/>
    <ds:schemaRef ds:uri="019ad8dd-0490-40d8-9346-bcbaec298f68"/>
    <ds:schemaRef ds:uri="7703844f-ab03-448f-aed1-f35d29f3bcba"/>
  </ds:schemaRefs>
</ds:datastoreItem>
</file>

<file path=docProps/app.xml><?xml version="1.0" encoding="utf-8"?>
<Properties xmlns="http://schemas.openxmlformats.org/officeDocument/2006/extended-properties" xmlns:vt="http://schemas.openxmlformats.org/officeDocument/2006/docPropsVTypes">
  <TotalTime>492</TotalTime>
  <Words>1776</Words>
  <Application>Microsoft Office PowerPoint</Application>
  <PresentationFormat>Personnalisé</PresentationFormat>
  <Paragraphs>272</Paragraphs>
  <Slides>24</Slides>
  <Notes>21</Notes>
  <HiddenSlides>0</HiddenSlides>
  <MMClips>0</MMClips>
  <ScaleCrop>false</ScaleCrop>
  <HeadingPairs>
    <vt:vector size="6" baseType="variant">
      <vt:variant>
        <vt:lpstr>Polices utilisées</vt:lpstr>
      </vt:variant>
      <vt:variant>
        <vt:i4>9</vt:i4>
      </vt:variant>
      <vt:variant>
        <vt:lpstr>Thème</vt:lpstr>
      </vt:variant>
      <vt:variant>
        <vt:i4>2</vt:i4>
      </vt:variant>
      <vt:variant>
        <vt:lpstr>Titres des diapositives</vt:lpstr>
      </vt:variant>
      <vt:variant>
        <vt:i4>24</vt:i4>
      </vt:variant>
    </vt:vector>
  </HeadingPairs>
  <TitlesOfParts>
    <vt:vector size="35" baseType="lpstr">
      <vt:lpstr>din</vt:lpstr>
      <vt:lpstr>Arial</vt:lpstr>
      <vt:lpstr>Times New Roman</vt:lpstr>
      <vt:lpstr>Poppins</vt:lpstr>
      <vt:lpstr>Calibri</vt:lpstr>
      <vt:lpstr>Microsoft YaHei</vt:lpstr>
      <vt:lpstr>DejaVu Sans</vt:lpstr>
      <vt:lpstr>Segoe UI</vt:lpstr>
      <vt:lpstr>Arial Narrow</vt:lpstr>
      <vt:lpstr>Tema di Office</vt:lpstr>
      <vt:lpstr>Larissa</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Claudio Capitanio</dc:creator>
  <cp:lastModifiedBy>URBASMART</cp:lastModifiedBy>
  <cp:revision>67</cp:revision>
  <dcterms:created xsi:type="dcterms:W3CDTF">2018-11-13T16:40:00Z</dcterms:created>
  <dcterms:modified xsi:type="dcterms:W3CDTF">2023-12-21T17:17:36Z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0x010100A1F60BDB20EF664A9118B81CB099702B</vt:lpwstr>
  </property>
  <property fmtid="{D5CDD505-2E9C-101B-9397-08002B2CF9AE}" pid="3" name="NXPowerLiteLastOptimized">
    <vt:lpwstr>1694213</vt:lpwstr>
  </property>
  <property fmtid="{D5CDD505-2E9C-101B-9397-08002B2CF9AE}" pid="4" name="NXPowerLiteSettings">
    <vt:lpwstr>F7000400038000</vt:lpwstr>
  </property>
  <property fmtid="{D5CDD505-2E9C-101B-9397-08002B2CF9AE}" pid="5" name="NXPowerLiteVersion">
    <vt:lpwstr>S10.0.0</vt:lpwstr>
  </property>
  <property fmtid="{D5CDD505-2E9C-101B-9397-08002B2CF9AE}" pid="6" name="MediaServiceImageTags">
    <vt:lpwstr/>
  </property>
</Properties>
</file>